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sldIdLst>
    <p:sldId id="256" r:id="rId5"/>
    <p:sldId id="274" r:id="rId6"/>
    <p:sldId id="289" r:id="rId7"/>
    <p:sldId id="275" r:id="rId8"/>
    <p:sldId id="272" r:id="rId9"/>
    <p:sldId id="286" r:id="rId10"/>
    <p:sldId id="288" r:id="rId11"/>
    <p:sldId id="273" r:id="rId12"/>
    <p:sldId id="269" r:id="rId13"/>
    <p:sldId id="271" r:id="rId14"/>
    <p:sldId id="283" r:id="rId15"/>
    <p:sldId id="257" r:id="rId16"/>
    <p:sldId id="287" r:id="rId17"/>
    <p:sldId id="293" r:id="rId18"/>
    <p:sldId id="294" r:id="rId19"/>
    <p:sldId id="258" r:id="rId20"/>
    <p:sldId id="276" r:id="rId21"/>
    <p:sldId id="264" r:id="rId22"/>
    <p:sldId id="277" r:id="rId23"/>
    <p:sldId id="265" r:id="rId24"/>
    <p:sldId id="278" r:id="rId25"/>
    <p:sldId id="285" r:id="rId26"/>
    <p:sldId id="279" r:id="rId27"/>
    <p:sldId id="281" r:id="rId28"/>
    <p:sldId id="280" r:id="rId29"/>
    <p:sldId id="266" r:id="rId30"/>
    <p:sldId id="267" r:id="rId31"/>
    <p:sldId id="291" r:id="rId32"/>
    <p:sldId id="284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82132D5-0257-4359-BDC6-8D1601556359}">
          <p14:sldIdLst>
            <p14:sldId id="256"/>
            <p14:sldId id="274"/>
          </p14:sldIdLst>
        </p14:section>
        <p14:section name="CPUs vs GPUs" id="{C5C66B5B-8001-462F-A7F0-0F55B983B3CB}">
          <p14:sldIdLst>
            <p14:sldId id="289"/>
            <p14:sldId id="275"/>
            <p14:sldId id="272"/>
            <p14:sldId id="286"/>
            <p14:sldId id="288"/>
            <p14:sldId id="273"/>
            <p14:sldId id="269"/>
            <p14:sldId id="271"/>
            <p14:sldId id="283"/>
          </p14:sldIdLst>
        </p14:section>
        <p14:section name="Gruffalo" id="{64227D13-5B2F-4CD1-83E6-F664DE3AB02E}">
          <p14:sldIdLst>
            <p14:sldId id="257"/>
            <p14:sldId id="287"/>
            <p14:sldId id="293"/>
            <p14:sldId id="294"/>
          </p14:sldIdLst>
        </p14:section>
        <p14:section name="Example Job" id="{9521F1D1-CA40-4F40-A2DC-470BB2146BB1}">
          <p14:sldIdLst>
            <p14:sldId id="258"/>
            <p14:sldId id="276"/>
            <p14:sldId id="264"/>
            <p14:sldId id="277"/>
            <p14:sldId id="265"/>
            <p14:sldId id="278"/>
          </p14:sldIdLst>
        </p14:section>
        <p14:section name="GPU Monitoring" id="{83CE46B6-7542-4CB5-9688-A9346E22F2BB}">
          <p14:sldIdLst>
            <p14:sldId id="285"/>
            <p14:sldId id="279"/>
            <p14:sldId id="281"/>
            <p14:sldId id="280"/>
          </p14:sldIdLst>
        </p14:section>
        <p14:section name="Advanced Topics" id="{AFC6789A-A691-4C7E-A1D3-3B707338678D}">
          <p14:sldIdLst>
            <p14:sldId id="266"/>
            <p14:sldId id="267"/>
            <p14:sldId id="291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6"/>
    <a:srgbClr val="CCCC00"/>
    <a:srgbClr val="D99F68"/>
    <a:srgbClr val="D89E68"/>
    <a:srgbClr val="ECC57E"/>
    <a:srgbClr val="C6A86F"/>
    <a:srgbClr val="8B8B91"/>
    <a:srgbClr val="C31432"/>
    <a:srgbClr val="56565A"/>
    <a:srgbClr val="B63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35DA47-3C60-430B-84B1-8DEBDDA3CD63}" v="7" dt="2022-08-30T11:02:10.5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087" autoAdjust="0"/>
  </p:normalViewPr>
  <p:slideViewPr>
    <p:cSldViewPr snapToGrid="0" snapToObjects="1">
      <p:cViewPr varScale="1">
        <p:scale>
          <a:sx n="116" d="100"/>
          <a:sy n="116" d="100"/>
        </p:scale>
        <p:origin x="1446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ser Macfarlane" userId="272a48e1-6e09-49ba-9a5c-e14e71872564" providerId="ADAL" clId="{4B35DA47-3C60-430B-84B1-8DEBDDA3CD63}"/>
    <pc:docChg chg="undo custSel addSld delSld modSld addSection delSection modSection">
      <pc:chgData name="Fraser Macfarlane" userId="272a48e1-6e09-49ba-9a5c-e14e71872564" providerId="ADAL" clId="{4B35DA47-3C60-430B-84B1-8DEBDDA3CD63}" dt="2022-08-30T11:02:10.514" v="393"/>
      <pc:docMkLst>
        <pc:docMk/>
      </pc:docMkLst>
      <pc:sldChg chg="modAnim">
        <pc:chgData name="Fraser Macfarlane" userId="272a48e1-6e09-49ba-9a5c-e14e71872564" providerId="ADAL" clId="{4B35DA47-3C60-430B-84B1-8DEBDDA3CD63}" dt="2022-08-30T11:02:10.514" v="393"/>
        <pc:sldMkLst>
          <pc:docMk/>
          <pc:sldMk cId="429565103" sldId="285"/>
        </pc:sldMkLst>
      </pc:sldChg>
      <pc:sldChg chg="add del">
        <pc:chgData name="Fraser Macfarlane" userId="272a48e1-6e09-49ba-9a5c-e14e71872564" providerId="ADAL" clId="{4B35DA47-3C60-430B-84B1-8DEBDDA3CD63}" dt="2022-08-30T09:51:09.531" v="392" actId="47"/>
        <pc:sldMkLst>
          <pc:docMk/>
          <pc:sldMk cId="1530821532" sldId="292"/>
        </pc:sldMkLst>
      </pc:sldChg>
      <pc:sldChg chg="new del">
        <pc:chgData name="Fraser Macfarlane" userId="272a48e1-6e09-49ba-9a5c-e14e71872564" providerId="ADAL" clId="{4B35DA47-3C60-430B-84B1-8DEBDDA3CD63}" dt="2022-08-30T08:29:11.287" v="1" actId="680"/>
        <pc:sldMkLst>
          <pc:docMk/>
          <pc:sldMk cId="2590347197" sldId="292"/>
        </pc:sldMkLst>
      </pc:sldChg>
      <pc:sldChg chg="addSp delSp modSp add mod">
        <pc:chgData name="Fraser Macfarlane" userId="272a48e1-6e09-49ba-9a5c-e14e71872564" providerId="ADAL" clId="{4B35DA47-3C60-430B-84B1-8DEBDDA3CD63}" dt="2022-08-30T08:55:57.348" v="283" actId="20577"/>
        <pc:sldMkLst>
          <pc:docMk/>
          <pc:sldMk cId="2171348278" sldId="293"/>
        </pc:sldMkLst>
        <pc:spChg chg="mod">
          <ac:chgData name="Fraser Macfarlane" userId="272a48e1-6e09-49ba-9a5c-e14e71872564" providerId="ADAL" clId="{4B35DA47-3C60-430B-84B1-8DEBDDA3CD63}" dt="2022-08-30T08:55:57.348" v="283" actId="20577"/>
          <ac:spMkLst>
            <pc:docMk/>
            <pc:sldMk cId="2171348278" sldId="293"/>
            <ac:spMk id="2" creationId="{17830861-D9A5-3C16-C0A9-79B20E4C4919}"/>
          </ac:spMkLst>
        </pc:spChg>
        <pc:spChg chg="mod">
          <ac:chgData name="Fraser Macfarlane" userId="272a48e1-6e09-49ba-9a5c-e14e71872564" providerId="ADAL" clId="{4B35DA47-3C60-430B-84B1-8DEBDDA3CD63}" dt="2022-08-30T08:53:26.388" v="248" actId="20577"/>
          <ac:spMkLst>
            <pc:docMk/>
            <pc:sldMk cId="2171348278" sldId="293"/>
            <ac:spMk id="3" creationId="{7F430481-9C1C-BEF5-D98C-C511FD56CAD2}"/>
          </ac:spMkLst>
        </pc:spChg>
        <pc:spChg chg="del">
          <ac:chgData name="Fraser Macfarlane" userId="272a48e1-6e09-49ba-9a5c-e14e71872564" providerId="ADAL" clId="{4B35DA47-3C60-430B-84B1-8DEBDDA3CD63}" dt="2022-08-30T08:36:56.688" v="19" actId="478"/>
          <ac:spMkLst>
            <pc:docMk/>
            <pc:sldMk cId="2171348278" sldId="293"/>
            <ac:spMk id="10" creationId="{0EC83DFD-00B5-DF2E-514F-1336A4178633}"/>
          </ac:spMkLst>
        </pc:spChg>
        <pc:spChg chg="del">
          <ac:chgData name="Fraser Macfarlane" userId="272a48e1-6e09-49ba-9a5c-e14e71872564" providerId="ADAL" clId="{4B35DA47-3C60-430B-84B1-8DEBDDA3CD63}" dt="2022-08-30T08:36:55.851" v="18" actId="478"/>
          <ac:spMkLst>
            <pc:docMk/>
            <pc:sldMk cId="2171348278" sldId="293"/>
            <ac:spMk id="14" creationId="{1D87D8F3-8853-5BF6-FD6B-1809D19359B0}"/>
          </ac:spMkLst>
        </pc:spChg>
        <pc:picChg chg="del">
          <ac:chgData name="Fraser Macfarlane" userId="272a48e1-6e09-49ba-9a5c-e14e71872564" providerId="ADAL" clId="{4B35DA47-3C60-430B-84B1-8DEBDDA3CD63}" dt="2022-08-30T08:36:57.072" v="20" actId="478"/>
          <ac:picMkLst>
            <pc:docMk/>
            <pc:sldMk cId="2171348278" sldId="293"/>
            <ac:picMk id="6" creationId="{39A5646F-F8E2-1CDB-C50C-8E94B132D899}"/>
          </ac:picMkLst>
        </pc:picChg>
        <pc:picChg chg="del">
          <ac:chgData name="Fraser Macfarlane" userId="272a48e1-6e09-49ba-9a5c-e14e71872564" providerId="ADAL" clId="{4B35DA47-3C60-430B-84B1-8DEBDDA3CD63}" dt="2022-08-30T08:36:55.051" v="17" actId="478"/>
          <ac:picMkLst>
            <pc:docMk/>
            <pc:sldMk cId="2171348278" sldId="293"/>
            <ac:picMk id="7" creationId="{8667F37A-DB21-763D-126A-824D873BEBF1}"/>
          </ac:picMkLst>
        </pc:picChg>
        <pc:picChg chg="add mod">
          <ac:chgData name="Fraser Macfarlane" userId="272a48e1-6e09-49ba-9a5c-e14e71872564" providerId="ADAL" clId="{4B35DA47-3C60-430B-84B1-8DEBDDA3CD63}" dt="2022-08-30T08:53:50.457" v="253" actId="1076"/>
          <ac:picMkLst>
            <pc:docMk/>
            <pc:sldMk cId="2171348278" sldId="293"/>
            <ac:picMk id="8" creationId="{55E60EFF-F501-981D-5D77-04C1E820F13F}"/>
          </ac:picMkLst>
        </pc:picChg>
        <pc:picChg chg="add mod">
          <ac:chgData name="Fraser Macfarlane" userId="272a48e1-6e09-49ba-9a5c-e14e71872564" providerId="ADAL" clId="{4B35DA47-3C60-430B-84B1-8DEBDDA3CD63}" dt="2022-08-30T08:54:37.347" v="263" actId="14826"/>
          <ac:picMkLst>
            <pc:docMk/>
            <pc:sldMk cId="2171348278" sldId="293"/>
            <ac:picMk id="11" creationId="{6D9DDC7D-02D6-47A5-B50B-64C9863867AC}"/>
          </ac:picMkLst>
        </pc:picChg>
        <pc:picChg chg="add del mod">
          <ac:chgData name="Fraser Macfarlane" userId="272a48e1-6e09-49ba-9a5c-e14e71872564" providerId="ADAL" clId="{4B35DA47-3C60-430B-84B1-8DEBDDA3CD63}" dt="2022-08-30T08:54:34.220" v="262" actId="21"/>
          <ac:picMkLst>
            <pc:docMk/>
            <pc:sldMk cId="2171348278" sldId="293"/>
            <ac:picMk id="13" creationId="{A1DBE708-0ADC-43C0-91E8-B606B23F41CB}"/>
          </ac:picMkLst>
        </pc:picChg>
      </pc:sldChg>
      <pc:sldChg chg="addSp delSp modSp add mod">
        <pc:chgData name="Fraser Macfarlane" userId="272a48e1-6e09-49ba-9a5c-e14e71872564" providerId="ADAL" clId="{4B35DA47-3C60-430B-84B1-8DEBDDA3CD63}" dt="2022-08-30T09:14:46.357" v="391" actId="1076"/>
        <pc:sldMkLst>
          <pc:docMk/>
          <pc:sldMk cId="125009131" sldId="294"/>
        </pc:sldMkLst>
        <pc:spChg chg="mod">
          <ac:chgData name="Fraser Macfarlane" userId="272a48e1-6e09-49ba-9a5c-e14e71872564" providerId="ADAL" clId="{4B35DA47-3C60-430B-84B1-8DEBDDA3CD63}" dt="2022-08-30T08:56:01.073" v="284"/>
          <ac:spMkLst>
            <pc:docMk/>
            <pc:sldMk cId="125009131" sldId="294"/>
            <ac:spMk id="2" creationId="{17830861-D9A5-3C16-C0A9-79B20E4C4919}"/>
          </ac:spMkLst>
        </pc:spChg>
        <pc:spChg chg="mod">
          <ac:chgData name="Fraser Macfarlane" userId="272a48e1-6e09-49ba-9a5c-e14e71872564" providerId="ADAL" clId="{4B35DA47-3C60-430B-84B1-8DEBDDA3CD63}" dt="2022-08-30T08:57:53.184" v="373" actId="27636"/>
          <ac:spMkLst>
            <pc:docMk/>
            <pc:sldMk cId="125009131" sldId="294"/>
            <ac:spMk id="3" creationId="{7F430481-9C1C-BEF5-D98C-C511FD56CAD2}"/>
          </ac:spMkLst>
        </pc:spChg>
        <pc:picChg chg="add del mod">
          <ac:chgData name="Fraser Macfarlane" userId="272a48e1-6e09-49ba-9a5c-e14e71872564" providerId="ADAL" clId="{4B35DA47-3C60-430B-84B1-8DEBDDA3CD63}" dt="2022-08-30T08:52:33.690" v="189" actId="478"/>
          <ac:picMkLst>
            <pc:docMk/>
            <pc:sldMk cId="125009131" sldId="294"/>
            <ac:picMk id="6" creationId="{8B16B7FF-0B12-6CAC-B588-E622F35DD8A4}"/>
          </ac:picMkLst>
        </pc:picChg>
        <pc:picChg chg="add del mod modCrop">
          <ac:chgData name="Fraser Macfarlane" userId="272a48e1-6e09-49ba-9a5c-e14e71872564" providerId="ADAL" clId="{4B35DA47-3C60-430B-84B1-8DEBDDA3CD63}" dt="2022-08-30T09:14:38.808" v="388" actId="478"/>
          <ac:picMkLst>
            <pc:docMk/>
            <pc:sldMk cId="125009131" sldId="294"/>
            <ac:picMk id="8" creationId="{548709CB-F762-18EC-239D-44C474BB2341}"/>
          </ac:picMkLst>
        </pc:picChg>
        <pc:picChg chg="add del mod">
          <ac:chgData name="Fraser Macfarlane" userId="272a48e1-6e09-49ba-9a5c-e14e71872564" providerId="ADAL" clId="{4B35DA47-3C60-430B-84B1-8DEBDDA3CD63}" dt="2022-08-30T08:55:12.976" v="265" actId="21"/>
          <ac:picMkLst>
            <pc:docMk/>
            <pc:sldMk cId="125009131" sldId="294"/>
            <ac:picMk id="10" creationId="{973E3DCF-20E6-B0CE-8143-41FA94B089A2}"/>
          </ac:picMkLst>
        </pc:picChg>
        <pc:picChg chg="add mod">
          <ac:chgData name="Fraser Macfarlane" userId="272a48e1-6e09-49ba-9a5c-e14e71872564" providerId="ADAL" clId="{4B35DA47-3C60-430B-84B1-8DEBDDA3CD63}" dt="2022-08-30T09:14:46.357" v="391" actId="1076"/>
          <ac:picMkLst>
            <pc:docMk/>
            <pc:sldMk cId="125009131" sldId="294"/>
            <ac:picMk id="12" creationId="{A6BA8A1A-1BA3-DCDE-1425-3796CA4B4213}"/>
          </ac:picMkLst>
        </pc:picChg>
      </pc:sldChg>
      <pc:sldChg chg="delSp add del mod">
        <pc:chgData name="Fraser Macfarlane" userId="272a48e1-6e09-49ba-9a5c-e14e71872564" providerId="ADAL" clId="{4B35DA47-3C60-430B-84B1-8DEBDDA3CD63}" dt="2022-08-30T08:56:23.743" v="287" actId="47"/>
        <pc:sldMkLst>
          <pc:docMk/>
          <pc:sldMk cId="3072723244" sldId="295"/>
        </pc:sldMkLst>
        <pc:picChg chg="del">
          <ac:chgData name="Fraser Macfarlane" userId="272a48e1-6e09-49ba-9a5c-e14e71872564" providerId="ADAL" clId="{4B35DA47-3C60-430B-84B1-8DEBDDA3CD63}" dt="2022-08-30T08:56:21.878" v="286" actId="478"/>
          <ac:picMkLst>
            <pc:docMk/>
            <pc:sldMk cId="3072723244" sldId="295"/>
            <ac:picMk id="8" creationId="{548709CB-F762-18EC-239D-44C474BB2341}"/>
          </ac:picMkLst>
        </pc:picChg>
      </pc:sldChg>
    </pc:docChg>
  </pc:docChgLst>
  <pc:docChgLst>
    <pc:chgData name="Fraser Macfarlane" userId="272a48e1-6e09-49ba-9a5c-e14e71872564" providerId="ADAL" clId="{16312D5F-AC05-42AF-8EB7-675C0B39DEC2}"/>
    <pc:docChg chg="custSel addSld delSld modSld sldOrd modSection">
      <pc:chgData name="Fraser Macfarlane" userId="272a48e1-6e09-49ba-9a5c-e14e71872564" providerId="ADAL" clId="{16312D5F-AC05-42AF-8EB7-675C0B39DEC2}" dt="2022-08-24T09:14:36.588" v="814" actId="14100"/>
      <pc:docMkLst>
        <pc:docMk/>
      </pc:docMkLst>
      <pc:sldChg chg="ord">
        <pc:chgData name="Fraser Macfarlane" userId="272a48e1-6e09-49ba-9a5c-e14e71872564" providerId="ADAL" clId="{16312D5F-AC05-42AF-8EB7-675C0B39DEC2}" dt="2022-08-24T08:51:02.893" v="210"/>
        <pc:sldMkLst>
          <pc:docMk/>
          <pc:sldMk cId="3945901276" sldId="266"/>
        </pc:sldMkLst>
      </pc:sldChg>
      <pc:sldChg chg="addSp delSp modSp mod">
        <pc:chgData name="Fraser Macfarlane" userId="272a48e1-6e09-49ba-9a5c-e14e71872564" providerId="ADAL" clId="{16312D5F-AC05-42AF-8EB7-675C0B39DEC2}" dt="2022-08-24T09:07:03.665" v="581" actId="13822"/>
        <pc:sldMkLst>
          <pc:docMk/>
          <pc:sldMk cId="2206932185" sldId="271"/>
        </pc:sldMkLst>
        <pc:spChg chg="add mod">
          <ac:chgData name="Fraser Macfarlane" userId="272a48e1-6e09-49ba-9a5c-e14e71872564" providerId="ADAL" clId="{16312D5F-AC05-42AF-8EB7-675C0B39DEC2}" dt="2022-08-24T09:06:07.568" v="572" actId="1076"/>
          <ac:spMkLst>
            <pc:docMk/>
            <pc:sldMk cId="2206932185" sldId="271"/>
            <ac:spMk id="25" creationId="{F13575B1-25FB-9511-85AA-7D58A467087A}"/>
          </ac:spMkLst>
        </pc:spChg>
        <pc:spChg chg="mod">
          <ac:chgData name="Fraser Macfarlane" userId="272a48e1-6e09-49ba-9a5c-e14e71872564" providerId="ADAL" clId="{16312D5F-AC05-42AF-8EB7-675C0B39DEC2}" dt="2022-08-24T09:07:01.053" v="580" actId="1076"/>
          <ac:spMkLst>
            <pc:docMk/>
            <pc:sldMk cId="2206932185" sldId="271"/>
            <ac:spMk id="26" creationId="{9028E813-94DB-C6D8-411C-2BB174A36704}"/>
          </ac:spMkLst>
        </pc:spChg>
        <pc:spChg chg="add mod">
          <ac:chgData name="Fraser Macfarlane" userId="272a48e1-6e09-49ba-9a5c-e14e71872564" providerId="ADAL" clId="{16312D5F-AC05-42AF-8EB7-675C0B39DEC2}" dt="2022-08-24T09:06:33.128" v="575" actId="1076"/>
          <ac:spMkLst>
            <pc:docMk/>
            <pc:sldMk cId="2206932185" sldId="271"/>
            <ac:spMk id="27" creationId="{C718BDE5-9C67-8403-3585-361635C52FE5}"/>
          </ac:spMkLst>
        </pc:spChg>
        <pc:spChg chg="add mod">
          <ac:chgData name="Fraser Macfarlane" userId="272a48e1-6e09-49ba-9a5c-e14e71872564" providerId="ADAL" clId="{16312D5F-AC05-42AF-8EB7-675C0B39DEC2}" dt="2022-08-24T09:07:03.665" v="581" actId="13822"/>
          <ac:spMkLst>
            <pc:docMk/>
            <pc:sldMk cId="2206932185" sldId="271"/>
            <ac:spMk id="28" creationId="{0A9ABC0A-A85E-C0BF-25C1-E72508ACA3A6}"/>
          </ac:spMkLst>
        </pc:spChg>
        <pc:spChg chg="add mod">
          <ac:chgData name="Fraser Macfarlane" userId="272a48e1-6e09-49ba-9a5c-e14e71872564" providerId="ADAL" clId="{16312D5F-AC05-42AF-8EB7-675C0B39DEC2}" dt="2022-08-24T09:06:03.476" v="571" actId="1076"/>
          <ac:spMkLst>
            <pc:docMk/>
            <pc:sldMk cId="2206932185" sldId="271"/>
            <ac:spMk id="29" creationId="{228598BD-D91A-58FF-81C8-C6AA675E9A6F}"/>
          </ac:spMkLst>
        </pc:spChg>
        <pc:spChg chg="mod">
          <ac:chgData name="Fraser Macfarlane" userId="272a48e1-6e09-49ba-9a5c-e14e71872564" providerId="ADAL" clId="{16312D5F-AC05-42AF-8EB7-675C0B39DEC2}" dt="2022-08-24T09:06:26.258" v="574" actId="1076"/>
          <ac:spMkLst>
            <pc:docMk/>
            <pc:sldMk cId="2206932185" sldId="271"/>
            <ac:spMk id="47" creationId="{57EB5477-EFAB-B938-23DF-8C3EC9992F1C}"/>
          </ac:spMkLst>
        </pc:spChg>
        <pc:cxnChg chg="del">
          <ac:chgData name="Fraser Macfarlane" userId="272a48e1-6e09-49ba-9a5c-e14e71872564" providerId="ADAL" clId="{16312D5F-AC05-42AF-8EB7-675C0B39DEC2}" dt="2022-08-24T09:05:05.821" v="559" actId="478"/>
          <ac:cxnSpMkLst>
            <pc:docMk/>
            <pc:sldMk cId="2206932185" sldId="271"/>
            <ac:cxnSpMk id="21" creationId="{94700CA4-D011-4893-8DCE-D116189A2FE1}"/>
          </ac:cxnSpMkLst>
        </pc:cxnChg>
        <pc:cxnChg chg="del">
          <ac:chgData name="Fraser Macfarlane" userId="272a48e1-6e09-49ba-9a5c-e14e71872564" providerId="ADAL" clId="{16312D5F-AC05-42AF-8EB7-675C0B39DEC2}" dt="2022-08-24T09:05:04.965" v="558" actId="478"/>
          <ac:cxnSpMkLst>
            <pc:docMk/>
            <pc:sldMk cId="2206932185" sldId="271"/>
            <ac:cxnSpMk id="22" creationId="{17FB2113-D5F9-4935-8509-36F5F66373D2}"/>
          </ac:cxnSpMkLst>
        </pc:cxnChg>
        <pc:cxnChg chg="del">
          <ac:chgData name="Fraser Macfarlane" userId="272a48e1-6e09-49ba-9a5c-e14e71872564" providerId="ADAL" clId="{16312D5F-AC05-42AF-8EB7-675C0B39DEC2}" dt="2022-08-24T09:05:04.409" v="557" actId="478"/>
          <ac:cxnSpMkLst>
            <pc:docMk/>
            <pc:sldMk cId="2206932185" sldId="271"/>
            <ac:cxnSpMk id="23" creationId="{11A076E3-E913-3CC7-D553-3937BA5BC6F0}"/>
          </ac:cxnSpMkLst>
        </pc:cxnChg>
      </pc:sldChg>
      <pc:sldChg chg="modSp mod">
        <pc:chgData name="Fraser Macfarlane" userId="272a48e1-6e09-49ba-9a5c-e14e71872564" providerId="ADAL" clId="{16312D5F-AC05-42AF-8EB7-675C0B39DEC2}" dt="2022-08-24T09:14:36.588" v="814" actId="14100"/>
        <pc:sldMkLst>
          <pc:docMk/>
          <pc:sldMk cId="2771528153" sldId="272"/>
        </pc:sldMkLst>
        <pc:spChg chg="mod">
          <ac:chgData name="Fraser Macfarlane" userId="272a48e1-6e09-49ba-9a5c-e14e71872564" providerId="ADAL" clId="{16312D5F-AC05-42AF-8EB7-675C0B39DEC2}" dt="2022-08-24T09:14:36.588" v="814" actId="14100"/>
          <ac:spMkLst>
            <pc:docMk/>
            <pc:sldMk cId="2771528153" sldId="272"/>
            <ac:spMk id="3" creationId="{AF7F1445-87B6-08CE-FC13-DD635FBCE8C8}"/>
          </ac:spMkLst>
        </pc:spChg>
      </pc:sldChg>
      <pc:sldChg chg="modSp mod">
        <pc:chgData name="Fraser Macfarlane" userId="272a48e1-6e09-49ba-9a5c-e14e71872564" providerId="ADAL" clId="{16312D5F-AC05-42AF-8EB7-675C0B39DEC2}" dt="2022-08-24T09:12:34.573" v="720" actId="20577"/>
        <pc:sldMkLst>
          <pc:docMk/>
          <pc:sldMk cId="2496926292" sldId="275"/>
        </pc:sldMkLst>
        <pc:spChg chg="mod">
          <ac:chgData name="Fraser Macfarlane" userId="272a48e1-6e09-49ba-9a5c-e14e71872564" providerId="ADAL" clId="{16312D5F-AC05-42AF-8EB7-675C0B39DEC2}" dt="2022-08-24T09:12:34.573" v="720" actId="20577"/>
          <ac:spMkLst>
            <pc:docMk/>
            <pc:sldMk cId="2496926292" sldId="275"/>
            <ac:spMk id="3" creationId="{0823BE83-EB82-44F3-9738-402C4A664648}"/>
          </ac:spMkLst>
        </pc:spChg>
      </pc:sldChg>
      <pc:sldChg chg="addSp delSp modSp mod">
        <pc:chgData name="Fraser Macfarlane" userId="272a48e1-6e09-49ba-9a5c-e14e71872564" providerId="ADAL" clId="{16312D5F-AC05-42AF-8EB7-675C0B39DEC2}" dt="2022-08-24T09:01:49.017" v="556" actId="20577"/>
        <pc:sldMkLst>
          <pc:docMk/>
          <pc:sldMk cId="642941184" sldId="287"/>
        </pc:sldMkLst>
        <pc:spChg chg="mod">
          <ac:chgData name="Fraser Macfarlane" userId="272a48e1-6e09-49ba-9a5c-e14e71872564" providerId="ADAL" clId="{16312D5F-AC05-42AF-8EB7-675C0B39DEC2}" dt="2022-08-24T09:01:49.017" v="556" actId="20577"/>
          <ac:spMkLst>
            <pc:docMk/>
            <pc:sldMk cId="642941184" sldId="287"/>
            <ac:spMk id="3" creationId="{7F430481-9C1C-BEF5-D98C-C511FD56CAD2}"/>
          </ac:spMkLst>
        </pc:spChg>
        <pc:spChg chg="mod">
          <ac:chgData name="Fraser Macfarlane" userId="272a48e1-6e09-49ba-9a5c-e14e71872564" providerId="ADAL" clId="{16312D5F-AC05-42AF-8EB7-675C0B39DEC2}" dt="2022-08-24T09:01:43.438" v="554" actId="14100"/>
          <ac:spMkLst>
            <pc:docMk/>
            <pc:sldMk cId="642941184" sldId="287"/>
            <ac:spMk id="10" creationId="{0EC83DFD-00B5-DF2E-514F-1336A4178633}"/>
          </ac:spMkLst>
        </pc:spChg>
        <pc:spChg chg="add mod">
          <ac:chgData name="Fraser Macfarlane" userId="272a48e1-6e09-49ba-9a5c-e14e71872564" providerId="ADAL" clId="{16312D5F-AC05-42AF-8EB7-675C0B39DEC2}" dt="2022-08-24T09:01:28.329" v="549" actId="14100"/>
          <ac:spMkLst>
            <pc:docMk/>
            <pc:sldMk cId="642941184" sldId="287"/>
            <ac:spMk id="14" creationId="{1D87D8F3-8853-5BF6-FD6B-1809D19359B0}"/>
          </ac:spMkLst>
        </pc:spChg>
        <pc:picChg chg="mod">
          <ac:chgData name="Fraser Macfarlane" userId="272a48e1-6e09-49ba-9a5c-e14e71872564" providerId="ADAL" clId="{16312D5F-AC05-42AF-8EB7-675C0B39DEC2}" dt="2022-08-24T09:01:01.182" v="540" actId="1076"/>
          <ac:picMkLst>
            <pc:docMk/>
            <pc:sldMk cId="642941184" sldId="287"/>
            <ac:picMk id="6" creationId="{39A5646F-F8E2-1CDB-C50C-8E94B132D899}"/>
          </ac:picMkLst>
        </pc:picChg>
        <pc:picChg chg="add mod">
          <ac:chgData name="Fraser Macfarlane" userId="272a48e1-6e09-49ba-9a5c-e14e71872564" providerId="ADAL" clId="{16312D5F-AC05-42AF-8EB7-675C0B39DEC2}" dt="2022-08-24T08:40:36.857" v="27" actId="14826"/>
          <ac:picMkLst>
            <pc:docMk/>
            <pc:sldMk cId="642941184" sldId="287"/>
            <ac:picMk id="7" creationId="{8667F37A-DB21-763D-126A-824D873BEBF1}"/>
          </ac:picMkLst>
        </pc:picChg>
        <pc:picChg chg="add del mod">
          <ac:chgData name="Fraser Macfarlane" userId="272a48e1-6e09-49ba-9a5c-e14e71872564" providerId="ADAL" clId="{16312D5F-AC05-42AF-8EB7-675C0B39DEC2}" dt="2022-08-24T08:40:31.867" v="24" actId="21"/>
          <ac:picMkLst>
            <pc:docMk/>
            <pc:sldMk cId="642941184" sldId="287"/>
            <ac:picMk id="9" creationId="{21DFE415-B871-8858-D607-993A240A1DD8}"/>
          </ac:picMkLst>
        </pc:picChg>
        <pc:picChg chg="add del">
          <ac:chgData name="Fraser Macfarlane" userId="272a48e1-6e09-49ba-9a5c-e14e71872564" providerId="ADAL" clId="{16312D5F-AC05-42AF-8EB7-675C0B39DEC2}" dt="2022-08-24T08:40:34.533" v="26"/>
          <ac:picMkLst>
            <pc:docMk/>
            <pc:sldMk cId="642941184" sldId="287"/>
            <ac:picMk id="11" creationId="{DC8099D3-8660-06D4-A9F8-37F416F392D9}"/>
          </ac:picMkLst>
        </pc:picChg>
        <pc:picChg chg="add del mod">
          <ac:chgData name="Fraser Macfarlane" userId="272a48e1-6e09-49ba-9a5c-e14e71872564" providerId="ADAL" clId="{16312D5F-AC05-42AF-8EB7-675C0B39DEC2}" dt="2022-08-24T09:00:46.751" v="535" actId="21"/>
          <ac:picMkLst>
            <pc:docMk/>
            <pc:sldMk cId="642941184" sldId="287"/>
            <ac:picMk id="13" creationId="{7977CA2F-8865-A00D-67BB-1D82C30162EB}"/>
          </ac:picMkLst>
        </pc:picChg>
      </pc:sldChg>
      <pc:sldChg chg="modSp mod modAnim">
        <pc:chgData name="Fraser Macfarlane" userId="272a48e1-6e09-49ba-9a5c-e14e71872564" providerId="ADAL" clId="{16312D5F-AC05-42AF-8EB7-675C0B39DEC2}" dt="2022-08-24T09:11:50.365" v="713" actId="6549"/>
        <pc:sldMkLst>
          <pc:docMk/>
          <pc:sldMk cId="2496942173" sldId="289"/>
        </pc:sldMkLst>
        <pc:spChg chg="mod">
          <ac:chgData name="Fraser Macfarlane" userId="272a48e1-6e09-49ba-9a5c-e14e71872564" providerId="ADAL" clId="{16312D5F-AC05-42AF-8EB7-675C0B39DEC2}" dt="2022-08-24T09:11:40.327" v="707" actId="20577"/>
          <ac:spMkLst>
            <pc:docMk/>
            <pc:sldMk cId="2496942173" sldId="289"/>
            <ac:spMk id="5" creationId="{372DC3C5-86FB-086F-709E-BEC77AD64102}"/>
          </ac:spMkLst>
        </pc:spChg>
        <pc:spChg chg="mod">
          <ac:chgData name="Fraser Macfarlane" userId="272a48e1-6e09-49ba-9a5c-e14e71872564" providerId="ADAL" clId="{16312D5F-AC05-42AF-8EB7-675C0B39DEC2}" dt="2022-08-24T09:11:50.365" v="713" actId="6549"/>
          <ac:spMkLst>
            <pc:docMk/>
            <pc:sldMk cId="2496942173" sldId="289"/>
            <ac:spMk id="6" creationId="{2EBE026A-B27D-08DE-DEDB-A799D587F760}"/>
          </ac:spMkLst>
        </pc:spChg>
      </pc:sldChg>
      <pc:sldChg chg="modSp add del mod ord">
        <pc:chgData name="Fraser Macfarlane" userId="272a48e1-6e09-49ba-9a5c-e14e71872564" providerId="ADAL" clId="{16312D5F-AC05-42AF-8EB7-675C0B39DEC2}" dt="2022-08-24T08:51:52.417" v="212" actId="2696"/>
        <pc:sldMkLst>
          <pc:docMk/>
          <pc:sldMk cId="922100624" sldId="290"/>
        </pc:sldMkLst>
        <pc:spChg chg="mod">
          <ac:chgData name="Fraser Macfarlane" userId="272a48e1-6e09-49ba-9a5c-e14e71872564" providerId="ADAL" clId="{16312D5F-AC05-42AF-8EB7-675C0B39DEC2}" dt="2022-08-24T08:42:43.659" v="91" actId="20577"/>
          <ac:spMkLst>
            <pc:docMk/>
            <pc:sldMk cId="922100624" sldId="290"/>
            <ac:spMk id="2" creationId="{336B044D-0673-DBA6-8857-A5379B6499EC}"/>
          </ac:spMkLst>
        </pc:spChg>
        <pc:spChg chg="mod">
          <ac:chgData name="Fraser Macfarlane" userId="272a48e1-6e09-49ba-9a5c-e14e71872564" providerId="ADAL" clId="{16312D5F-AC05-42AF-8EB7-675C0B39DEC2}" dt="2022-08-24T08:51:49.846" v="211" actId="14100"/>
          <ac:spMkLst>
            <pc:docMk/>
            <pc:sldMk cId="922100624" sldId="290"/>
            <ac:spMk id="3" creationId="{7EEB979A-A228-E636-5E30-B0B683674A09}"/>
          </ac:spMkLst>
        </pc:spChg>
      </pc:sldChg>
      <pc:sldChg chg="addSp delSp modSp add mod chgLayout">
        <pc:chgData name="Fraser Macfarlane" userId="272a48e1-6e09-49ba-9a5c-e14e71872564" providerId="ADAL" clId="{16312D5F-AC05-42AF-8EB7-675C0B39DEC2}" dt="2022-08-24T08:57:39.587" v="531" actId="20577"/>
        <pc:sldMkLst>
          <pc:docMk/>
          <pc:sldMk cId="2471172768" sldId="291"/>
        </pc:sldMkLst>
        <pc:spChg chg="mod ord">
          <ac:chgData name="Fraser Macfarlane" userId="272a48e1-6e09-49ba-9a5c-e14e71872564" providerId="ADAL" clId="{16312D5F-AC05-42AF-8EB7-675C0B39DEC2}" dt="2022-08-24T08:52:03.934" v="214" actId="700"/>
          <ac:spMkLst>
            <pc:docMk/>
            <pc:sldMk cId="2471172768" sldId="291"/>
            <ac:spMk id="2" creationId="{336B044D-0673-DBA6-8857-A5379B6499EC}"/>
          </ac:spMkLst>
        </pc:spChg>
        <pc:spChg chg="del">
          <ac:chgData name="Fraser Macfarlane" userId="272a48e1-6e09-49ba-9a5c-e14e71872564" providerId="ADAL" clId="{16312D5F-AC05-42AF-8EB7-675C0B39DEC2}" dt="2022-08-24T08:42:53.812" v="97" actId="22"/>
          <ac:spMkLst>
            <pc:docMk/>
            <pc:sldMk cId="2471172768" sldId="291"/>
            <ac:spMk id="3" creationId="{7EEB979A-A228-E636-5E30-B0B683674A09}"/>
          </ac:spMkLst>
        </pc:spChg>
        <pc:spChg chg="mod ord">
          <ac:chgData name="Fraser Macfarlane" userId="272a48e1-6e09-49ba-9a5c-e14e71872564" providerId="ADAL" clId="{16312D5F-AC05-42AF-8EB7-675C0B39DEC2}" dt="2022-08-24T08:52:03.934" v="214" actId="700"/>
          <ac:spMkLst>
            <pc:docMk/>
            <pc:sldMk cId="2471172768" sldId="291"/>
            <ac:spMk id="4" creationId="{D4D31735-CAA0-9425-4ADA-4882CBCD2B0C}"/>
          </ac:spMkLst>
        </pc:spChg>
        <pc:spChg chg="add mod">
          <ac:chgData name="Fraser Macfarlane" userId="272a48e1-6e09-49ba-9a5c-e14e71872564" providerId="ADAL" clId="{16312D5F-AC05-42AF-8EB7-675C0B39DEC2}" dt="2022-08-24T08:57:39.587" v="531" actId="20577"/>
          <ac:spMkLst>
            <pc:docMk/>
            <pc:sldMk cId="2471172768" sldId="291"/>
            <ac:spMk id="8" creationId="{FC221A6B-3C43-2EA5-6B6D-92A0BD701940}"/>
          </ac:spMkLst>
        </pc:spChg>
        <pc:picChg chg="add del mod ord">
          <ac:chgData name="Fraser Macfarlane" userId="272a48e1-6e09-49ba-9a5c-e14e71872564" providerId="ADAL" clId="{16312D5F-AC05-42AF-8EB7-675C0B39DEC2}" dt="2022-08-24T08:52:05.503" v="215" actId="21"/>
          <ac:picMkLst>
            <pc:docMk/>
            <pc:sldMk cId="2471172768" sldId="291"/>
            <ac:picMk id="6" creationId="{8FB1B3D9-11A4-6805-3076-FE0BA0D74CEA}"/>
          </ac:picMkLst>
        </pc:picChg>
        <pc:picChg chg="add mod">
          <ac:chgData name="Fraser Macfarlane" userId="272a48e1-6e09-49ba-9a5c-e14e71872564" providerId="ADAL" clId="{16312D5F-AC05-42AF-8EB7-675C0B39DEC2}" dt="2022-08-24T08:55:31.814" v="413" actId="1076"/>
          <ac:picMkLst>
            <pc:docMk/>
            <pc:sldMk cId="2471172768" sldId="291"/>
            <ac:picMk id="9" creationId="{7599940B-2233-AB55-6F64-66B6A1B59127}"/>
          </ac:picMkLst>
        </pc:picChg>
      </pc:sldChg>
      <pc:sldChg chg="addSp delSp modSp add del mod">
        <pc:chgData name="Fraser Macfarlane" userId="272a48e1-6e09-49ba-9a5c-e14e71872564" providerId="ADAL" clId="{16312D5F-AC05-42AF-8EB7-675C0B39DEC2}" dt="2022-08-24T08:49:56.077" v="141" actId="2696"/>
        <pc:sldMkLst>
          <pc:docMk/>
          <pc:sldMk cId="4215742887" sldId="292"/>
        </pc:sldMkLst>
        <pc:spChg chg="del">
          <ac:chgData name="Fraser Macfarlane" userId="272a48e1-6e09-49ba-9a5c-e14e71872564" providerId="ADAL" clId="{16312D5F-AC05-42AF-8EB7-675C0B39DEC2}" dt="2022-08-24T08:47:07.305" v="136" actId="478"/>
          <ac:spMkLst>
            <pc:docMk/>
            <pc:sldMk cId="4215742887" sldId="292"/>
            <ac:spMk id="3" creationId="{0F2A2161-ABD4-79C8-2D2B-8FBC28DA7590}"/>
          </ac:spMkLst>
        </pc:spChg>
        <pc:spChg chg="add del mod">
          <ac:chgData name="Fraser Macfarlane" userId="272a48e1-6e09-49ba-9a5c-e14e71872564" providerId="ADAL" clId="{16312D5F-AC05-42AF-8EB7-675C0B39DEC2}" dt="2022-08-24T08:47:11.502" v="140"/>
          <ac:spMkLst>
            <pc:docMk/>
            <pc:sldMk cId="4215742887" sldId="292"/>
            <ac:spMk id="7" creationId="{1CC9141B-1813-BB69-1C72-8C2D57EBCEC0}"/>
          </ac:spMkLst>
        </pc:spChg>
        <pc:spChg chg="add del mod">
          <ac:chgData name="Fraser Macfarlane" userId="272a48e1-6e09-49ba-9a5c-e14e71872564" providerId="ADAL" clId="{16312D5F-AC05-42AF-8EB7-675C0B39DEC2}" dt="2022-08-24T08:47:10.073" v="138"/>
          <ac:spMkLst>
            <pc:docMk/>
            <pc:sldMk cId="4215742887" sldId="292"/>
            <ac:spMk id="8" creationId="{DB3DEFDF-032C-C7ED-C351-32082CB3E56D}"/>
          </ac:spMkLst>
        </pc:spChg>
        <pc:picChg chg="del">
          <ac:chgData name="Fraser Macfarlane" userId="272a48e1-6e09-49ba-9a5c-e14e71872564" providerId="ADAL" clId="{16312D5F-AC05-42AF-8EB7-675C0B39DEC2}" dt="2022-08-24T08:47:05.152" v="135" actId="478"/>
          <ac:picMkLst>
            <pc:docMk/>
            <pc:sldMk cId="4215742887" sldId="292"/>
            <ac:picMk id="5" creationId="{F1ECDF60-DCCA-60E2-912F-948EB65C3E0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731CF1-97BF-4FEE-9666-26FA3FFE2851}" type="datetimeFigureOut">
              <a:rPr lang="en-GB" smtClean="0"/>
              <a:t>30/08/2022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090A6-4F2D-49C1-9735-6052C8D05D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341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parallelisation is different to SLURM parallelisation from yesterday</a:t>
            </a:r>
          </a:p>
          <a:p>
            <a:pPr lvl="1"/>
            <a:r>
              <a:rPr lang="en-GB" dirty="0"/>
              <a:t>How many operations we can get through a specific set of resources at any one time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090A6-4F2D-49C1-9735-6052C8D05D8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375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090A6-4F2D-49C1-9735-6052C8D05D8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399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first method we have for monitoring GPU usage is </a:t>
            </a:r>
            <a:r>
              <a:rPr lang="en-GB" dirty="0" err="1"/>
              <a:t>nvidia-smi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This is a tool from </a:t>
            </a:r>
            <a:r>
              <a:rPr lang="en-GB" dirty="0" err="1"/>
              <a:t>nvidia</a:t>
            </a:r>
            <a:r>
              <a:rPr lang="en-GB" dirty="0"/>
              <a:t> that shows a snapshot of </a:t>
            </a:r>
            <a:r>
              <a:rPr lang="en-GB" dirty="0" err="1"/>
              <a:t>whats</a:t>
            </a:r>
            <a:r>
              <a:rPr lang="en-GB" dirty="0"/>
              <a:t> happening in a GPUI enabled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8A463-2791-4D88-9034-A1DFD44A72E9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489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090A6-4F2D-49C1-9735-6052C8D05D8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215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090A6-4F2D-49C1-9735-6052C8D05D8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977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090A6-4F2D-49C1-9735-6052C8D05D8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811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090A6-4F2D-49C1-9735-6052C8D05D8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271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090A6-4F2D-49C1-9735-6052C8D05D8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441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207,628,642 parameter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090A6-4F2D-49C1-9735-6052C8D05D8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399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Job name – obvious</a:t>
            </a:r>
          </a:p>
          <a:p>
            <a:r>
              <a:rPr lang="en-GB" dirty="0"/>
              <a:t>Export – any environment variables from the submission environment and taken into the launched application</a:t>
            </a:r>
          </a:p>
          <a:p>
            <a:r>
              <a:rPr lang="en-GB" dirty="0"/>
              <a:t>Partition – Specifies which partition to use – here it is GPU and the others are short, medium, long and </a:t>
            </a:r>
            <a:r>
              <a:rPr lang="en-GB" dirty="0" err="1"/>
              <a:t>himem</a:t>
            </a:r>
            <a:endParaRPr lang="en-GB" dirty="0"/>
          </a:p>
          <a:p>
            <a:r>
              <a:rPr lang="en-GB" dirty="0" err="1"/>
              <a:t>Nodelist</a:t>
            </a:r>
            <a:r>
              <a:rPr lang="en-GB" dirty="0"/>
              <a:t> – specifies the node(s) to use for the job – full node name required not just the shortform name</a:t>
            </a:r>
          </a:p>
          <a:p>
            <a:r>
              <a:rPr lang="en-GB" dirty="0" err="1"/>
              <a:t>Gpus</a:t>
            </a:r>
            <a:r>
              <a:rPr lang="en-GB" dirty="0"/>
              <a:t> – specific to the </a:t>
            </a:r>
            <a:r>
              <a:rPr lang="en-GB" dirty="0" err="1"/>
              <a:t>gpu</a:t>
            </a:r>
            <a:r>
              <a:rPr lang="en-GB" dirty="0"/>
              <a:t> partition, number of </a:t>
            </a:r>
            <a:r>
              <a:rPr lang="en-GB" dirty="0" err="1"/>
              <a:t>gpus</a:t>
            </a:r>
            <a:r>
              <a:rPr lang="en-GB" dirty="0"/>
              <a:t> to request</a:t>
            </a:r>
          </a:p>
          <a:p>
            <a:r>
              <a:rPr lang="en-GB" dirty="0"/>
              <a:t>Mem – amount of memory to request per node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Cpus</a:t>
            </a:r>
            <a:r>
              <a:rPr lang="en-GB" dirty="0"/>
              <a:t> - number of CPUs to request per node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Exclude – opposite of </a:t>
            </a:r>
            <a:r>
              <a:rPr lang="en-GB" dirty="0" err="1"/>
              <a:t>nodelist</a:t>
            </a:r>
            <a:r>
              <a:rPr lang="en-GB" dirty="0"/>
              <a:t> - do not load these nodes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Begin – specify a clock time to wait for before commencing the job – puts in a paused state so others can request resources out from under you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090A6-4F2D-49C1-9735-6052C8D05D8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920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090A6-4F2D-49C1-9735-6052C8D05D8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847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090A6-4F2D-49C1-9735-6052C8D05D8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69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1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 bann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14978"/>
            <a:ext cx="9144000" cy="13256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74316" y="1661660"/>
            <a:ext cx="6139877" cy="646331"/>
          </a:xfrm>
        </p:spPr>
        <p:txBody>
          <a:bodyPr anchor="t" anchorCtr="0">
            <a:spAutoFit/>
          </a:bodyPr>
          <a:lstStyle>
            <a:lvl1pPr algn="l">
              <a:defRPr sz="3600" b="1" i="0">
                <a:solidFill>
                  <a:srgbClr val="555559"/>
                </a:solidFill>
              </a:defRPr>
            </a:lvl1pPr>
          </a:lstStyle>
          <a:p>
            <a:r>
              <a:rPr lang="en-GB" dirty="0"/>
              <a:t>Click to edit title 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4315" y="4101199"/>
            <a:ext cx="5908148" cy="461665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2400" b="1" i="0" baseline="0">
                <a:solidFill>
                  <a:srgbClr val="7999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A Presentation by Presenter’s Name 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JHI_logo_Horiz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93" y="3552431"/>
            <a:ext cx="2147469" cy="99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03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801570"/>
            <a:ext cx="3508375" cy="2340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Drag picture here or click icon –368px x 268px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1666" y="604061"/>
            <a:ext cx="4041775" cy="92907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21666" y="177543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21666" y="2255252"/>
            <a:ext cx="4041775" cy="272117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3515851" y="466364"/>
            <a:ext cx="0" cy="4680000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 userDrawn="1"/>
        </p:nvCxnSpPr>
        <p:spPr>
          <a:xfrm flipH="1">
            <a:off x="-47620" y="2801570"/>
            <a:ext cx="3572252" cy="0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68F7D797-CA02-7C4C-BDE8-5B59CECFC3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66364"/>
            <a:ext cx="3508375" cy="2340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Drag picture here or click icon –368px x 268px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0B5E5C-42C6-4A30-8CAE-A5D908FCF5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57199" y="170256"/>
            <a:ext cx="7848599" cy="274637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3430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522137" y="463500"/>
            <a:ext cx="0" cy="4680000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463500"/>
            <a:ext cx="3522137" cy="4680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Drag picture here or click icon – 370px x 540px</a:t>
            </a:r>
          </a:p>
        </p:txBody>
      </p:sp>
      <p:pic>
        <p:nvPicPr>
          <p:cNvPr id="13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7D424B-CED1-4F40-8F5E-ED6A66B887D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57200" y="170256"/>
            <a:ext cx="7818120" cy="274637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B907008-4364-4494-91B4-A06EB4813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666" y="604061"/>
            <a:ext cx="4041775" cy="92907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D91882A-4849-4FA5-AAFB-D58ABBB4E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21666" y="177543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7A6EA72-273A-4142-B1FC-CA3DB6D5D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21666" y="2255252"/>
            <a:ext cx="4041775" cy="272117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64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GS_ISO 9001_TCL_H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0" y="4199908"/>
            <a:ext cx="683136" cy="666845"/>
          </a:xfrm>
          <a:prstGeom prst="rect">
            <a:avLst/>
          </a:prstGeom>
        </p:spPr>
      </p:pic>
      <p:pic>
        <p:nvPicPr>
          <p:cNvPr id="14" name="Picture 13" descr="SGS_ISO 14001_TCL_H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823" y="4199909"/>
            <a:ext cx="683136" cy="6668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001602"/>
            <a:ext cx="6271595" cy="547290"/>
          </a:xfrm>
        </p:spPr>
        <p:txBody>
          <a:bodyPr>
            <a:normAutofit/>
          </a:bodyPr>
          <a:lstStyle>
            <a:lvl1pPr>
              <a:defRPr sz="2400" b="0"/>
            </a:lvl1pPr>
          </a:lstStyle>
          <a:p>
            <a:r>
              <a:rPr lang="en-GB" dirty="0"/>
              <a:t>Thanks to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12" name="Content Placeholder 3" descr="JHI_Vert_We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  <p:pic>
        <p:nvPicPr>
          <p:cNvPr id="5" name="Picture 4" descr="SG_Dual_linear_RGB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220" y="4411713"/>
            <a:ext cx="2121139" cy="387451"/>
          </a:xfrm>
          <a:prstGeom prst="rect">
            <a:avLst/>
          </a:prstGeom>
        </p:spPr>
      </p:pic>
      <p:pic>
        <p:nvPicPr>
          <p:cNvPr id="9" name="Picture 8" descr="stonewallscot-diversitychampion-logo-blac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410" y="4122411"/>
            <a:ext cx="865868" cy="888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8306CB-68C0-5747-B52D-6821499FBF8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908168" y="4104593"/>
            <a:ext cx="1612269" cy="90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7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y icons.png"/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4417385"/>
            <a:ext cx="8293100" cy="603938"/>
          </a:xfrm>
          <a:prstGeom prst="rect">
            <a:avLst/>
          </a:prstGeom>
        </p:spPr>
      </p:pic>
      <p:pic>
        <p:nvPicPr>
          <p:cNvPr id="8" name="Content Placeholder 3" descr="JHI_Vert_We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48076"/>
            <a:ext cx="7366038" cy="547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894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269F74-90F5-4C7F-B2CA-863716DEE7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57200" y="170256"/>
            <a:ext cx="7886700" cy="274637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0818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y icons.png"/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4417385"/>
            <a:ext cx="8293100" cy="603938"/>
          </a:xfrm>
          <a:prstGeom prst="rect">
            <a:avLst/>
          </a:prstGeom>
        </p:spPr>
      </p:pic>
      <p:pic>
        <p:nvPicPr>
          <p:cNvPr id="8" name="Content Placeholder 3" descr="JHI_Vert_We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48076"/>
            <a:ext cx="7366038" cy="547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269F74-90F5-4C7F-B2CA-863716DEE7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57200" y="170256"/>
            <a:ext cx="7886700" cy="274637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99822D-0618-C53E-8E36-DB203D683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1"/>
            <a:ext cx="4068000" cy="2894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A6FC87-A6C6-B9A2-0CA2-38AE4A74B45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18803" y="1195769"/>
            <a:ext cx="4068000" cy="2894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34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46377"/>
            <a:ext cx="7366038" cy="547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894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23913-9515-4CA0-B78D-AB16B91AE59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57200" y="170256"/>
            <a:ext cx="7901940" cy="274637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9628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46377"/>
            <a:ext cx="7366038" cy="547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23913-9515-4CA0-B78D-AB16B91AE59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57200" y="170256"/>
            <a:ext cx="7901940" cy="274637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091FCD-B1E8-2DC5-810B-BBACB6583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1"/>
            <a:ext cx="4068000" cy="2894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AD96E6-BFBF-5CBF-CF9A-D2518023099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18803" y="1195769"/>
            <a:ext cx="4068000" cy="2894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70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B2B2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A40460F-8EA6-394F-9BE5-FAC51BC43E2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3999" cy="5143500"/>
          </a:xfrm>
          <a:solidFill>
            <a:srgbClr val="B2B2B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82395"/>
            <a:ext cx="7366038" cy="54729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6F07AF-DBA2-1C45-B40F-0519B9B87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42111" y="128832"/>
            <a:ext cx="573555" cy="1161356"/>
          </a:xfrm>
          <a:blipFill>
            <a:blip r:embed="rId2">
              <a:alphaModFix amt="70000"/>
              <a:duotone>
                <a:prstClr val="black"/>
                <a:schemeClr val="bg1">
                  <a:lumMod val="5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 contrast="-55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4"/>
            <a:r>
              <a:rPr lang="en-US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9C0EC7-514B-4340-A855-884DFC2877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57199" y="170256"/>
            <a:ext cx="7404101" cy="274637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999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ainbow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245300"/>
            <a:ext cx="2111704" cy="1161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46686"/>
            <a:ext cx="7366038" cy="547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894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B1390-F315-7A49-A3B4-E21EE54EA3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2662"/>
            <a:ext cx="9144000" cy="5299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9BBFFA-82B6-45BA-846E-B79D496E9B7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57199" y="170256"/>
            <a:ext cx="7886701" cy="274637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0590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inbow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245300"/>
            <a:ext cx="2111704" cy="1161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46686"/>
            <a:ext cx="7366038" cy="5472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0151"/>
            <a:ext cx="4068000" cy="2894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B1390-F315-7A49-A3B4-E21EE54EA3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2662"/>
            <a:ext cx="9144000" cy="5299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9BBFFA-82B6-45BA-846E-B79D496E9B7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57199" y="170256"/>
            <a:ext cx="7886701" cy="274637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AF967B-42AD-87EB-3318-C73A34B1D8A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18803" y="1195769"/>
            <a:ext cx="4068000" cy="2894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395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48108"/>
            <a:ext cx="7501154" cy="54729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8229600" cy="1935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3343869"/>
            <a:ext cx="9144000" cy="0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3355744"/>
            <a:ext cx="9144001" cy="1800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Drag picture here or click icon – 960px x 189px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156C2-0126-400C-8389-293577E9812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57200" y="170256"/>
            <a:ext cx="7856220" cy="274637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0871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48877"/>
            <a:ext cx="8229600" cy="5472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4767263"/>
            <a:ext cx="8229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E69B5-14BD-4786-9D54-CC98FCF75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199" y="170256"/>
            <a:ext cx="822959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31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7" r:id="rId4"/>
    <p:sldLayoutId id="2147483661" r:id="rId5"/>
    <p:sldLayoutId id="2147483659" r:id="rId6"/>
    <p:sldLayoutId id="2147483658" r:id="rId7"/>
    <p:sldLayoutId id="2147483660" r:id="rId8"/>
    <p:sldLayoutId id="2147483652" r:id="rId9"/>
    <p:sldLayoutId id="2147483653" r:id="rId10"/>
    <p:sldLayoutId id="2147483656" r:id="rId11"/>
    <p:sldLayoutId id="2147483654" r:id="rId12"/>
  </p:sldLayoutIdLst>
  <p:hf sldNum="0" hdr="0" dt="0"/>
  <p:txStyles>
    <p:titleStyle>
      <a:lvl1pPr marL="0" indent="0" algn="l" defTabSz="457200" rtl="0" eaLnBrk="1" latinLnBrk="0" hangingPunct="1">
        <a:spcBef>
          <a:spcPct val="0"/>
        </a:spcBef>
        <a:buClr>
          <a:srgbClr val="799934"/>
        </a:buClr>
        <a:buFont typeface="Arial"/>
        <a:buNone/>
        <a:defRPr sz="3600" b="1" i="0" kern="1200">
          <a:solidFill>
            <a:srgbClr val="55555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99934"/>
        </a:buClr>
        <a:buFont typeface="Wingdings" charset="2"/>
        <a:buChar char="§"/>
        <a:defRPr sz="3200" kern="1200">
          <a:solidFill>
            <a:srgbClr val="555559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9E15"/>
        </a:buClr>
        <a:buFont typeface="Wingdings" charset="2"/>
        <a:buChar char="§"/>
        <a:defRPr sz="2800" kern="1200">
          <a:solidFill>
            <a:srgbClr val="555559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748C"/>
        </a:buClr>
        <a:buFont typeface="Wingdings" charset="2"/>
        <a:buChar char="§"/>
        <a:defRPr sz="2400" kern="1200">
          <a:solidFill>
            <a:srgbClr val="555559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F009E"/>
        </a:buClr>
        <a:buFont typeface="Wingdings" charset="2"/>
        <a:buChar char="§"/>
        <a:defRPr sz="2000" kern="1200">
          <a:solidFill>
            <a:srgbClr val="555559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853175"/>
        </a:buClr>
        <a:buFont typeface="Wingdings" charset="2"/>
        <a:buChar char="§"/>
        <a:defRPr sz="2000" kern="1200">
          <a:solidFill>
            <a:srgbClr val="555559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nsorflow.org/datasets/catalo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10DE-C04A-34CA-175A-9E34D3148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316" y="1661660"/>
            <a:ext cx="7920384" cy="1323439"/>
          </a:xfrm>
        </p:spPr>
        <p:txBody>
          <a:bodyPr/>
          <a:lstStyle/>
          <a:p>
            <a:r>
              <a:rPr lang="en-GB" sz="4000" dirty="0"/>
              <a:t>GPU-accelerated processing on </a:t>
            </a:r>
            <a:r>
              <a:rPr lang="en-GB" sz="4000" dirty="0" err="1"/>
              <a:t>CropDiversity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DFBCC3-19C5-138E-9DB8-8A17A4EF3E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315" y="3842667"/>
            <a:ext cx="5908148" cy="720197"/>
          </a:xfrm>
        </p:spPr>
        <p:txBody>
          <a:bodyPr/>
          <a:lstStyle/>
          <a:p>
            <a:r>
              <a:rPr lang="en-GB" dirty="0"/>
              <a:t>Fraser Macfarlane - Computer Vision RSE</a:t>
            </a:r>
          </a:p>
          <a:p>
            <a:r>
              <a:rPr lang="en-GB" sz="1400" dirty="0">
                <a:solidFill>
                  <a:schemeClr val="accent5"/>
                </a:solidFill>
              </a:rPr>
              <a:t>Information and Computational Sciences</a:t>
            </a:r>
          </a:p>
        </p:txBody>
      </p:sp>
    </p:spTree>
    <p:extLst>
      <p:ext uri="{BB962C8B-B14F-4D97-AF65-F5344CB8AC3E}">
        <p14:creationId xmlns:p14="http://schemas.microsoft.com/office/powerpoint/2010/main" val="45794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05B4-01F3-42A6-4798-6469964D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Speed Increases from Parallelisation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64757-FB1D-3CF2-0CA8-64F2BB85F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4265"/>
            <a:ext cx="8229600" cy="289413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F17DC-AA9E-62D4-40FE-E786EE9F8707}"/>
              </a:ext>
            </a:extLst>
          </p:cNvPr>
          <p:cNvSpPr/>
          <p:nvPr/>
        </p:nvSpPr>
        <p:spPr>
          <a:xfrm>
            <a:off x="3549650" y="2312107"/>
            <a:ext cx="1841500" cy="144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0801C0-D405-66B7-A1AB-FB8D1B093136}"/>
              </a:ext>
            </a:extLst>
          </p:cNvPr>
          <p:cNvSpPr/>
          <p:nvPr/>
        </p:nvSpPr>
        <p:spPr>
          <a:xfrm>
            <a:off x="3549650" y="2664319"/>
            <a:ext cx="1841500" cy="144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EE9A6-AD57-ADB5-517D-6FEC6678AC45}"/>
              </a:ext>
            </a:extLst>
          </p:cNvPr>
          <p:cNvSpPr/>
          <p:nvPr/>
        </p:nvSpPr>
        <p:spPr>
          <a:xfrm>
            <a:off x="3549650" y="3692806"/>
            <a:ext cx="1841500" cy="144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FFE383-4962-35B2-C047-C7CE4F80D65B}"/>
              </a:ext>
            </a:extLst>
          </p:cNvPr>
          <p:cNvSpPr/>
          <p:nvPr/>
        </p:nvSpPr>
        <p:spPr>
          <a:xfrm>
            <a:off x="3549650" y="4045018"/>
            <a:ext cx="1841500" cy="144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FCABB1-DD34-EF0B-5FAC-5FB70282D41E}"/>
              </a:ext>
            </a:extLst>
          </p:cNvPr>
          <p:cNvSpPr/>
          <p:nvPr/>
        </p:nvSpPr>
        <p:spPr>
          <a:xfrm>
            <a:off x="3549650" y="4397230"/>
            <a:ext cx="1841500" cy="144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EA2DF-9E11-2B71-0621-A955C461006F}"/>
              </a:ext>
            </a:extLst>
          </p:cNvPr>
          <p:cNvSpPr/>
          <p:nvPr/>
        </p:nvSpPr>
        <p:spPr>
          <a:xfrm>
            <a:off x="3549650" y="1255471"/>
            <a:ext cx="1841500" cy="144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3348D3-F1AB-98C0-C22F-9CBAC6FA2E4B}"/>
              </a:ext>
            </a:extLst>
          </p:cNvPr>
          <p:cNvSpPr/>
          <p:nvPr/>
        </p:nvSpPr>
        <p:spPr>
          <a:xfrm>
            <a:off x="3549650" y="1607683"/>
            <a:ext cx="1841500" cy="144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668515-95B1-D9BF-8059-9917F82E02DC}"/>
              </a:ext>
            </a:extLst>
          </p:cNvPr>
          <p:cNvSpPr/>
          <p:nvPr/>
        </p:nvSpPr>
        <p:spPr>
          <a:xfrm>
            <a:off x="3549650" y="1959895"/>
            <a:ext cx="1841500" cy="144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3A345C-BF26-0344-FC48-D799B8433280}"/>
              </a:ext>
            </a:extLst>
          </p:cNvPr>
          <p:cNvSpPr/>
          <p:nvPr/>
        </p:nvSpPr>
        <p:spPr>
          <a:xfrm>
            <a:off x="3549650" y="2488213"/>
            <a:ext cx="1841500" cy="144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42801B-EC02-44B0-F773-6DE047CDA078}"/>
              </a:ext>
            </a:extLst>
          </p:cNvPr>
          <p:cNvSpPr/>
          <p:nvPr/>
        </p:nvSpPr>
        <p:spPr>
          <a:xfrm>
            <a:off x="3549650" y="3516700"/>
            <a:ext cx="1841500" cy="144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2A936E-8B90-FFE0-1636-9E8D9D4A79E3}"/>
              </a:ext>
            </a:extLst>
          </p:cNvPr>
          <p:cNvSpPr/>
          <p:nvPr/>
        </p:nvSpPr>
        <p:spPr>
          <a:xfrm>
            <a:off x="3549650" y="3868912"/>
            <a:ext cx="1841500" cy="144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EA7466-7CE9-5FC9-FBFC-2D5C87BB8B63}"/>
              </a:ext>
            </a:extLst>
          </p:cNvPr>
          <p:cNvSpPr/>
          <p:nvPr/>
        </p:nvSpPr>
        <p:spPr>
          <a:xfrm>
            <a:off x="3549650" y="4221124"/>
            <a:ext cx="1841500" cy="144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962814-6942-E808-5466-A1FD1510DCE7}"/>
              </a:ext>
            </a:extLst>
          </p:cNvPr>
          <p:cNvSpPr/>
          <p:nvPr/>
        </p:nvSpPr>
        <p:spPr>
          <a:xfrm>
            <a:off x="3549650" y="4573339"/>
            <a:ext cx="1841500" cy="144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8C904A-3C7E-F4EC-C4C4-658834756872}"/>
              </a:ext>
            </a:extLst>
          </p:cNvPr>
          <p:cNvSpPr/>
          <p:nvPr/>
        </p:nvSpPr>
        <p:spPr>
          <a:xfrm>
            <a:off x="3549650" y="1431577"/>
            <a:ext cx="1841500" cy="144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147188-DCD6-3F7C-28C6-7D1657972260}"/>
              </a:ext>
            </a:extLst>
          </p:cNvPr>
          <p:cNvSpPr/>
          <p:nvPr/>
        </p:nvSpPr>
        <p:spPr>
          <a:xfrm>
            <a:off x="3549650" y="1783789"/>
            <a:ext cx="1841500" cy="144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0216EF-829F-FD5F-093A-1F2897E58646}"/>
              </a:ext>
            </a:extLst>
          </p:cNvPr>
          <p:cNvSpPr/>
          <p:nvPr/>
        </p:nvSpPr>
        <p:spPr>
          <a:xfrm>
            <a:off x="3549650" y="2136001"/>
            <a:ext cx="1841500" cy="144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28E813-94DB-C6D8-411C-2BB174A36704}"/>
              </a:ext>
            </a:extLst>
          </p:cNvPr>
          <p:cNvSpPr txBox="1"/>
          <p:nvPr/>
        </p:nvSpPr>
        <p:spPr>
          <a:xfrm>
            <a:off x="988580" y="2810297"/>
            <a:ext cx="2290717" cy="528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Computationally Intensive but parallelisable functions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0BD5FE3-E295-81F7-920A-4BA4B1B07C1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</a:t>
            </a:r>
            <a:r>
              <a:rPr lang="en-GB" b="1">
                <a:solidFill>
                  <a:srgbClr val="FED100"/>
                </a:solidFill>
              </a:rPr>
              <a:t>   CPUs vs GPUs  </a:t>
            </a:r>
            <a:r>
              <a:rPr lang="en-GB" sz="1100">
                <a:solidFill>
                  <a:srgbClr val="56565A"/>
                </a:solidFill>
              </a:rPr>
              <a:t> Gruffalo   Example Job   GPU Monitoring  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EB5477-EFAB-B938-23DF-8C3EC9992F1C}"/>
              </a:ext>
            </a:extLst>
          </p:cNvPr>
          <p:cNvSpPr txBox="1"/>
          <p:nvPr/>
        </p:nvSpPr>
        <p:spPr>
          <a:xfrm>
            <a:off x="5650324" y="1524482"/>
            <a:ext cx="2290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Linear functions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9BE21-AD96-DDA1-47A9-5A4EEA35D65A}"/>
              </a:ext>
            </a:extLst>
          </p:cNvPr>
          <p:cNvSpPr txBox="1"/>
          <p:nvPr/>
        </p:nvSpPr>
        <p:spPr>
          <a:xfrm rot="5400000">
            <a:off x="3964622" y="3294237"/>
            <a:ext cx="1190625" cy="5283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pPr algn="l"/>
            <a:r>
              <a:rPr lang="en-GB" sz="3200" dirty="0">
                <a:solidFill>
                  <a:schemeClr val="accent6"/>
                </a:solidFill>
              </a:rPr>
              <a:t>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18BDE5-9C67-8403-3585-361635C52FE5}"/>
              </a:ext>
            </a:extLst>
          </p:cNvPr>
          <p:cNvSpPr txBox="1"/>
          <p:nvPr/>
        </p:nvSpPr>
        <p:spPr>
          <a:xfrm>
            <a:off x="5650323" y="4226486"/>
            <a:ext cx="2290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Linear functions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F13575B1-25FB-9511-85AA-7D58A467087A}"/>
              </a:ext>
            </a:extLst>
          </p:cNvPr>
          <p:cNvSpPr/>
          <p:nvPr/>
        </p:nvSpPr>
        <p:spPr>
          <a:xfrm>
            <a:off x="5470124" y="1255471"/>
            <a:ext cx="157948" cy="8452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228598BD-D91A-58FF-81C8-C6AA675E9A6F}"/>
              </a:ext>
            </a:extLst>
          </p:cNvPr>
          <p:cNvSpPr/>
          <p:nvPr/>
        </p:nvSpPr>
        <p:spPr>
          <a:xfrm>
            <a:off x="5470124" y="4045018"/>
            <a:ext cx="157948" cy="66911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0A9ABC0A-A85E-C0BF-25C1-E72508ACA3A6}"/>
              </a:ext>
            </a:extLst>
          </p:cNvPr>
          <p:cNvSpPr/>
          <p:nvPr/>
        </p:nvSpPr>
        <p:spPr>
          <a:xfrm>
            <a:off x="3279297" y="2136001"/>
            <a:ext cx="158400" cy="1876911"/>
          </a:xfrm>
          <a:prstGeom prst="lef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932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05B4-01F3-42A6-4798-6469964D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Speed Increases from Parallelisation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64757-FB1D-3CF2-0CA8-64F2BB85F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4265"/>
            <a:ext cx="8229600" cy="289413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F17DC-AA9E-62D4-40FE-E786EE9F8707}"/>
              </a:ext>
            </a:extLst>
          </p:cNvPr>
          <p:cNvSpPr/>
          <p:nvPr/>
        </p:nvSpPr>
        <p:spPr>
          <a:xfrm>
            <a:off x="1655763" y="3117913"/>
            <a:ext cx="1841500" cy="144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0801C0-D405-66B7-A1AB-FB8D1B093136}"/>
              </a:ext>
            </a:extLst>
          </p:cNvPr>
          <p:cNvSpPr/>
          <p:nvPr/>
        </p:nvSpPr>
        <p:spPr>
          <a:xfrm>
            <a:off x="-238124" y="3117913"/>
            <a:ext cx="1841500" cy="144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6EE9A6-AD57-ADB5-517D-6FEC6678AC45}"/>
              </a:ext>
            </a:extLst>
          </p:cNvPr>
          <p:cNvSpPr/>
          <p:nvPr/>
        </p:nvSpPr>
        <p:spPr>
          <a:xfrm>
            <a:off x="-2132011" y="3117913"/>
            <a:ext cx="1841500" cy="144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FFE383-4962-35B2-C047-C7CE4F80D65B}"/>
              </a:ext>
            </a:extLst>
          </p:cNvPr>
          <p:cNvSpPr/>
          <p:nvPr/>
        </p:nvSpPr>
        <p:spPr>
          <a:xfrm>
            <a:off x="3549650" y="3318914"/>
            <a:ext cx="1841500" cy="144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FCABB1-DD34-EF0B-5FAC-5FB70282D41E}"/>
              </a:ext>
            </a:extLst>
          </p:cNvPr>
          <p:cNvSpPr/>
          <p:nvPr/>
        </p:nvSpPr>
        <p:spPr>
          <a:xfrm>
            <a:off x="3549650" y="3671126"/>
            <a:ext cx="1841500" cy="144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EA2DF-9E11-2B71-0621-A955C461006F}"/>
              </a:ext>
            </a:extLst>
          </p:cNvPr>
          <p:cNvSpPr/>
          <p:nvPr/>
        </p:nvSpPr>
        <p:spPr>
          <a:xfrm>
            <a:off x="3549650" y="2245296"/>
            <a:ext cx="1841500" cy="144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3348D3-F1AB-98C0-C22F-9CBAC6FA2E4B}"/>
              </a:ext>
            </a:extLst>
          </p:cNvPr>
          <p:cNvSpPr/>
          <p:nvPr/>
        </p:nvSpPr>
        <p:spPr>
          <a:xfrm>
            <a:off x="3549650" y="2597508"/>
            <a:ext cx="1841500" cy="144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668515-95B1-D9BF-8059-9917F82E02DC}"/>
              </a:ext>
            </a:extLst>
          </p:cNvPr>
          <p:cNvSpPr/>
          <p:nvPr/>
        </p:nvSpPr>
        <p:spPr>
          <a:xfrm>
            <a:off x="3549650" y="2949720"/>
            <a:ext cx="1841500" cy="144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3A345C-BF26-0344-FC48-D799B8433280}"/>
              </a:ext>
            </a:extLst>
          </p:cNvPr>
          <p:cNvSpPr/>
          <p:nvPr/>
        </p:nvSpPr>
        <p:spPr>
          <a:xfrm>
            <a:off x="5443537" y="3117913"/>
            <a:ext cx="1841500" cy="144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42801B-EC02-44B0-F773-6DE047CDA078}"/>
              </a:ext>
            </a:extLst>
          </p:cNvPr>
          <p:cNvSpPr/>
          <p:nvPr/>
        </p:nvSpPr>
        <p:spPr>
          <a:xfrm>
            <a:off x="7337424" y="3117913"/>
            <a:ext cx="1841500" cy="144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2A936E-8B90-FFE0-1636-9E8D9D4A79E3}"/>
              </a:ext>
            </a:extLst>
          </p:cNvPr>
          <p:cNvSpPr/>
          <p:nvPr/>
        </p:nvSpPr>
        <p:spPr>
          <a:xfrm>
            <a:off x="9231311" y="3117913"/>
            <a:ext cx="1841500" cy="144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EA7466-7CE9-5FC9-FBFC-2D5C87BB8B63}"/>
              </a:ext>
            </a:extLst>
          </p:cNvPr>
          <p:cNvSpPr/>
          <p:nvPr/>
        </p:nvSpPr>
        <p:spPr>
          <a:xfrm>
            <a:off x="3549650" y="3495020"/>
            <a:ext cx="1841500" cy="144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962814-6942-E808-5466-A1FD1510DCE7}"/>
              </a:ext>
            </a:extLst>
          </p:cNvPr>
          <p:cNvSpPr/>
          <p:nvPr/>
        </p:nvSpPr>
        <p:spPr>
          <a:xfrm>
            <a:off x="3549650" y="3847235"/>
            <a:ext cx="1841500" cy="144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8C904A-3C7E-F4EC-C4C4-658834756872}"/>
              </a:ext>
            </a:extLst>
          </p:cNvPr>
          <p:cNvSpPr/>
          <p:nvPr/>
        </p:nvSpPr>
        <p:spPr>
          <a:xfrm>
            <a:off x="3549650" y="2421402"/>
            <a:ext cx="1841500" cy="144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147188-DCD6-3F7C-28C6-7D1657972260}"/>
              </a:ext>
            </a:extLst>
          </p:cNvPr>
          <p:cNvSpPr/>
          <p:nvPr/>
        </p:nvSpPr>
        <p:spPr>
          <a:xfrm>
            <a:off x="3549650" y="2773614"/>
            <a:ext cx="1841500" cy="144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0216EF-829F-FD5F-093A-1F2897E58646}"/>
              </a:ext>
            </a:extLst>
          </p:cNvPr>
          <p:cNvSpPr/>
          <p:nvPr/>
        </p:nvSpPr>
        <p:spPr>
          <a:xfrm>
            <a:off x="3549650" y="3125826"/>
            <a:ext cx="1841500" cy="144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0BD5FE3-E295-81F7-920A-4BA4B1B07C1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</a:t>
            </a:r>
            <a:r>
              <a:rPr lang="en-GB" b="1">
                <a:solidFill>
                  <a:srgbClr val="FED100"/>
                </a:solidFill>
              </a:rPr>
              <a:t>   CPUs vs GPUs  </a:t>
            </a:r>
            <a:r>
              <a:rPr lang="en-GB" sz="1100">
                <a:solidFill>
                  <a:srgbClr val="56565A"/>
                </a:solidFill>
              </a:rPr>
              <a:t> Gruffalo   Example Job   GPU Monitoring  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87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718B-ED4D-B7F9-8DF5-D1F9A251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GPU Resources on Gruffalo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DF01-8DC6-D0D9-F3DF-681EBA950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sz="2000" dirty="0"/>
              <a:t>jaws</a:t>
            </a:r>
          </a:p>
          <a:p>
            <a:pPr lvl="1"/>
            <a:r>
              <a:rPr lang="en-GB" sz="1800" dirty="0"/>
              <a:t>1 x NVIDIA Tesla V100 (16GB)</a:t>
            </a:r>
          </a:p>
          <a:p>
            <a:pPr lvl="1"/>
            <a:r>
              <a:rPr lang="en-GB" sz="1800" dirty="0"/>
              <a:t>5,120/640 CUDA/Tensor Cores</a:t>
            </a:r>
          </a:p>
          <a:p>
            <a:pPr lvl="1"/>
            <a:endParaRPr lang="en-GB" sz="1800" dirty="0"/>
          </a:p>
          <a:p>
            <a:r>
              <a:rPr lang="en-GB" sz="2000" dirty="0" err="1"/>
              <a:t>thanos</a:t>
            </a:r>
            <a:endParaRPr lang="en-GB" sz="2000" dirty="0"/>
          </a:p>
          <a:p>
            <a:pPr lvl="1"/>
            <a:r>
              <a:rPr lang="en-GB" sz="1800" dirty="0"/>
              <a:t>2 x NVIDIA Tesla V100 (32GB)</a:t>
            </a:r>
          </a:p>
          <a:p>
            <a:pPr lvl="1"/>
            <a:r>
              <a:rPr lang="en-GB" sz="1800" dirty="0"/>
              <a:t>10,240/1280 CUDA/Tensor Cores</a:t>
            </a:r>
          </a:p>
          <a:p>
            <a:pPr lvl="1"/>
            <a:endParaRPr lang="en-GB" sz="1800" dirty="0"/>
          </a:p>
          <a:p>
            <a:r>
              <a:rPr lang="en-GB" sz="2000" dirty="0" err="1"/>
              <a:t>twiki</a:t>
            </a:r>
            <a:endParaRPr lang="en-GB" sz="2000" dirty="0"/>
          </a:p>
          <a:p>
            <a:pPr lvl="1"/>
            <a:r>
              <a:rPr lang="en-GB" sz="1800" dirty="0"/>
              <a:t>2 x NVIDIA Quadro RTX 8000 (48GB)</a:t>
            </a:r>
          </a:p>
          <a:p>
            <a:pPr lvl="1"/>
            <a:r>
              <a:rPr lang="en-GB" sz="1800" dirty="0"/>
              <a:t>9216/1152/144 CUDA/Tensor/RT Cores</a:t>
            </a:r>
          </a:p>
          <a:p>
            <a:pPr lvl="1"/>
            <a:endParaRPr lang="en-GB" sz="1800" dirty="0"/>
          </a:p>
          <a:p>
            <a:pPr lvl="1"/>
            <a:endParaRPr lang="en-GB" sz="1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210C7F-82E6-AE37-7338-9AE36E421042}"/>
              </a:ext>
            </a:extLst>
          </p:cNvPr>
          <p:cNvGrpSpPr/>
          <p:nvPr/>
        </p:nvGrpSpPr>
        <p:grpSpPr>
          <a:xfrm>
            <a:off x="6726702" y="2713755"/>
            <a:ext cx="2182644" cy="1499782"/>
            <a:chOff x="6687127" y="1973203"/>
            <a:chExt cx="2182644" cy="14997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AC580DE-B98D-8C94-6230-C2BDCAD66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6706" y="2124121"/>
              <a:ext cx="2093065" cy="1348864"/>
            </a:xfrm>
            <a:prstGeom prst="rect">
              <a:avLst/>
            </a:prstGeom>
          </p:spPr>
        </p:pic>
        <p:pic>
          <p:nvPicPr>
            <p:cNvPr id="8" name="Picture 4" descr="NVIDIA Tesla V100 Passive GPU - Workstation Specialists">
              <a:extLst>
                <a:ext uri="{FF2B5EF4-FFF2-40B4-BE49-F238E27FC236}">
                  <a16:creationId xmlns:a16="http://schemas.microsoft.com/office/drawing/2014/main" id="{9F224224-02DD-9167-F588-7C6B3643B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6400" r="93200">
                          <a14:foregroundMark x1="11600" y1="42000" x2="12000" y2="48400"/>
                          <a14:foregroundMark x1="6400" y1="33000" x2="7400" y2="33100"/>
                          <a14:foregroundMark x1="91700" y1="54800" x2="93070" y2="39453"/>
                          <a14:backgroundMark x1="94200" y1="37600" x2="94000" y2="39000"/>
                          <a14:backgroundMark x1="94000" y1="38200" x2="93600" y2="39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47804">
              <a:off x="6687127" y="1973203"/>
              <a:ext cx="733870" cy="733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NVIDIA Tesla V100 Passive GPU - Workstation Specialists">
              <a:extLst>
                <a:ext uri="{FF2B5EF4-FFF2-40B4-BE49-F238E27FC236}">
                  <a16:creationId xmlns:a16="http://schemas.microsoft.com/office/drawing/2014/main" id="{9C0CD4B1-65D4-A340-E453-6B1D8CFDD1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6400" r="93200">
                          <a14:foregroundMark x1="11600" y1="42000" x2="12000" y2="48400"/>
                          <a14:foregroundMark x1="6400" y1="33000" x2="7400" y2="33100"/>
                          <a14:foregroundMark x1="91700" y1="54800" x2="93070" y2="39453"/>
                          <a14:backgroundMark x1="94200" y1="37600" x2="94000" y2="39000"/>
                          <a14:backgroundMark x1="94000" y1="38200" x2="93600" y2="39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429587">
              <a:off x="6829102" y="2140300"/>
              <a:ext cx="733870" cy="733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D8827E7-5857-410E-E3DB-2020693BB9C9}"/>
              </a:ext>
            </a:extLst>
          </p:cNvPr>
          <p:cNvGrpSpPr/>
          <p:nvPr/>
        </p:nvGrpSpPr>
        <p:grpSpPr>
          <a:xfrm>
            <a:off x="4934823" y="2983988"/>
            <a:ext cx="1540902" cy="1540902"/>
            <a:chOff x="5014912" y="2287872"/>
            <a:chExt cx="1540902" cy="15409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33C73D-6D45-FDEB-3B92-68C0AAFC0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4912" y="2287872"/>
              <a:ext cx="1540902" cy="1540902"/>
            </a:xfrm>
            <a:prstGeom prst="rect">
              <a:avLst/>
            </a:prstGeom>
          </p:spPr>
        </p:pic>
        <p:pic>
          <p:nvPicPr>
            <p:cNvPr id="1030" name="Picture 6" descr="PNY Quadro RTX 8000 Professional Graphic Card 48GB GDDR6 PCI Express 3.0  x16, Dual Slot, 4x DisplayPort, 8K Support, Ultra-quiet active fan :  Amazon.co.uk: Computers &amp; Accessories">
              <a:extLst>
                <a:ext uri="{FF2B5EF4-FFF2-40B4-BE49-F238E27FC236}">
                  <a16:creationId xmlns:a16="http://schemas.microsoft.com/office/drawing/2014/main" id="{B7B35E2F-F444-DA58-110C-ECDCF57809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89" b="96667" l="2381" r="97619">
                          <a14:foregroundMark x1="6845" y1="56667" x2="5853" y2="17556"/>
                          <a14:foregroundMark x1="19246" y1="19778" x2="84028" y2="22222"/>
                          <a14:foregroundMark x1="36210" y1="29111" x2="75397" y2="23556"/>
                          <a14:foregroundMark x1="75397" y1="23556" x2="76290" y2="24444"/>
                          <a14:foregroundMark x1="93353" y1="38222" x2="86607" y2="46444"/>
                          <a14:foregroundMark x1="97421" y1="55556" x2="89683" y2="10667"/>
                          <a14:foregroundMark x1="93849" y1="24444" x2="3770" y2="14222"/>
                          <a14:foregroundMark x1="34623" y1="4889" x2="94841" y2="7111"/>
                          <a14:foregroundMark x1="94345" y1="22222" x2="92262" y2="61333"/>
                          <a14:foregroundMark x1="76885" y1="76444" x2="43452" y2="46444"/>
                          <a14:foregroundMark x1="58829" y1="63778" x2="95337" y2="63778"/>
                          <a14:foregroundMark x1="94345" y1="67111" x2="49107" y2="51111"/>
                          <a14:foregroundMark x1="77778" y1="65111" x2="96429" y2="67556"/>
                          <a14:foregroundMark x1="82639" y1="68667" x2="71726" y2="66444"/>
                          <a14:foregroundMark x1="4861" y1="90444" x2="4861" y2="90444"/>
                          <a14:foregroundMark x1="4563" y1="96667" x2="4563" y2="96667"/>
                          <a14:foregroundMark x1="60417" y1="37556" x2="82639" y2="31333"/>
                          <a14:foregroundMark x1="96429" y1="65111" x2="97222" y2="65111"/>
                          <a14:foregroundMark x1="10317" y1="2000" x2="12897" y2="1111"/>
                          <a14:foregroundMark x1="21131" y1="2667" x2="53472" y2="1333"/>
                          <a14:foregroundMark x1="53472" y1="1333" x2="61409" y2="2667"/>
                          <a14:foregroundMark x1="9524" y1="889" x2="7341" y2="889"/>
                          <a14:foregroundMark x1="2480" y1="5333" x2="2480" y2="5333"/>
                          <a14:foregroundMark x1="92659" y1="73111" x2="97619" y2="72444"/>
                          <a14:foregroundMark x1="15873" y1="2667" x2="26190" y2="1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388" y="3182884"/>
              <a:ext cx="649934" cy="290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PNY Quadro RTX 8000 Professional Graphic Card 48GB GDDR6 PCI Express 3.0  x16, Dual Slot, 4x DisplayPort, 8K Support, Ultra-quiet active fan :  Amazon.co.uk: Computers &amp; Accessories">
              <a:extLst>
                <a:ext uri="{FF2B5EF4-FFF2-40B4-BE49-F238E27FC236}">
                  <a16:creationId xmlns:a16="http://schemas.microsoft.com/office/drawing/2014/main" id="{6A550A14-024A-45E1-68AB-2C77D332C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89" b="96667" l="2381" r="97619">
                          <a14:foregroundMark x1="6845" y1="56667" x2="5853" y2="17556"/>
                          <a14:foregroundMark x1="19246" y1="19778" x2="84028" y2="22222"/>
                          <a14:foregroundMark x1="36210" y1="29111" x2="75397" y2="23556"/>
                          <a14:foregroundMark x1="75397" y1="23556" x2="76290" y2="24444"/>
                          <a14:foregroundMark x1="93353" y1="38222" x2="86607" y2="46444"/>
                          <a14:foregroundMark x1="97421" y1="55556" x2="89683" y2="10667"/>
                          <a14:foregroundMark x1="93849" y1="24444" x2="3770" y2="14222"/>
                          <a14:foregroundMark x1="34623" y1="4889" x2="94841" y2="7111"/>
                          <a14:foregroundMark x1="94345" y1="22222" x2="92262" y2="61333"/>
                          <a14:foregroundMark x1="76885" y1="76444" x2="43452" y2="46444"/>
                          <a14:foregroundMark x1="58829" y1="63778" x2="95337" y2="63778"/>
                          <a14:foregroundMark x1="94345" y1="67111" x2="49107" y2="51111"/>
                          <a14:foregroundMark x1="77778" y1="65111" x2="96429" y2="67556"/>
                          <a14:foregroundMark x1="82639" y1="68667" x2="71726" y2="66444"/>
                          <a14:foregroundMark x1="4861" y1="90444" x2="4861" y2="90444"/>
                          <a14:foregroundMark x1="4563" y1="96667" x2="4563" y2="96667"/>
                          <a14:foregroundMark x1="60417" y1="37556" x2="82639" y2="31333"/>
                          <a14:foregroundMark x1="96429" y1="65111" x2="97222" y2="65111"/>
                          <a14:foregroundMark x1="10317" y1="2000" x2="12897" y2="1111"/>
                          <a14:foregroundMark x1="21131" y1="2667" x2="53472" y2="1333"/>
                          <a14:foregroundMark x1="53472" y1="1333" x2="61409" y2="2667"/>
                          <a14:foregroundMark x1="9524" y1="889" x2="7341" y2="889"/>
                          <a14:foregroundMark x1="2480" y1="5333" x2="2480" y2="5333"/>
                          <a14:foregroundMark x1="92659" y1="73111" x2="97619" y2="72444"/>
                          <a14:foregroundMark x1="15873" y1="2667" x2="26190" y2="1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0788" y="3335284"/>
              <a:ext cx="649934" cy="290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73EF72D-79BD-1335-8EF1-565F5FF19A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1203" y="1133075"/>
            <a:ext cx="2436647" cy="199908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83DCC1C-2670-1DF5-485B-256F511E6FF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   CPUs vs GPUs</a:t>
            </a:r>
            <a:r>
              <a:rPr lang="en-GB" b="1">
                <a:solidFill>
                  <a:srgbClr val="D7C309"/>
                </a:solidFill>
              </a:rPr>
              <a:t>   Gruffalo  </a:t>
            </a:r>
            <a:r>
              <a:rPr lang="en-GB" sz="1100">
                <a:solidFill>
                  <a:srgbClr val="56565A"/>
                </a:solidFill>
              </a:rPr>
              <a:t> Example Job   GPU Monitoring  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0861-D9A5-3C16-C0A9-79B20E4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Requesting GPUs from SLURM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30481-9C1C-BEF5-D98C-C511FD56C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9567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Interactive jobs: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Can  also write bash scripts with specific </a:t>
            </a:r>
            <a:r>
              <a:rPr lang="en-GB" sz="2900" b="1" i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#SBATCH </a:t>
            </a:r>
            <a:r>
              <a:rPr lang="en-GB" dirty="0">
                <a:solidFill>
                  <a:schemeClr val="tx2"/>
                </a:solidFill>
                <a:cs typeface="Courier New" panose="02070309020205020404" pitchFamily="49" charset="0"/>
              </a:rPr>
              <a:t>commands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5ED71-DC90-FC29-B936-4BE4B36D790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   CPUs vs GPUs</a:t>
            </a:r>
            <a:r>
              <a:rPr lang="en-GB" b="1">
                <a:solidFill>
                  <a:srgbClr val="D7C309"/>
                </a:solidFill>
              </a:rPr>
              <a:t>   Gruffalo  </a:t>
            </a:r>
            <a:r>
              <a:rPr lang="en-GB" sz="1100">
                <a:solidFill>
                  <a:srgbClr val="56565A"/>
                </a:solidFill>
              </a:rPr>
              <a:t> Example Job   GPU Monitoring  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5646F-F8E2-1CDB-C50C-8E94B132D8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8565" y="2625788"/>
            <a:ext cx="5663967" cy="71366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EC83DFD-00B5-DF2E-514F-1336A4178633}"/>
              </a:ext>
            </a:extLst>
          </p:cNvPr>
          <p:cNvSpPr/>
          <p:nvPr/>
        </p:nvSpPr>
        <p:spPr>
          <a:xfrm>
            <a:off x="2276475" y="2764428"/>
            <a:ext cx="1571626" cy="4363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7F37A-DB21-763D-126A-824D873BEB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68565" y="1751560"/>
            <a:ext cx="5663967" cy="71365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D87D8F3-8853-5BF6-FD6B-1809D19359B0}"/>
              </a:ext>
            </a:extLst>
          </p:cNvPr>
          <p:cNvSpPr/>
          <p:nvPr/>
        </p:nvSpPr>
        <p:spPr>
          <a:xfrm>
            <a:off x="2229504" y="1927414"/>
            <a:ext cx="1123296" cy="3619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941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0861-D9A5-3C16-C0A9-79B20E4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Quick Practical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30481-9C1C-BEF5-D98C-C511FD56C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95674"/>
          </a:xfrm>
        </p:spPr>
        <p:txBody>
          <a:bodyPr>
            <a:normAutofit/>
          </a:bodyPr>
          <a:lstStyle/>
          <a:p>
            <a:r>
              <a:rPr lang="en-GB" sz="2000" dirty="0"/>
              <a:t>cd into your training folder from yesterday: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Create a new shell script called gpu-script.sh: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5ED71-DC90-FC29-B936-4BE4B36D790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   CPUs vs GPUs</a:t>
            </a:r>
            <a:r>
              <a:rPr lang="en-GB" b="1">
                <a:solidFill>
                  <a:srgbClr val="D7C309"/>
                </a:solidFill>
              </a:rPr>
              <a:t>   Gruffalo  </a:t>
            </a:r>
            <a:r>
              <a:rPr lang="en-GB" sz="1100">
                <a:solidFill>
                  <a:srgbClr val="56565A"/>
                </a:solidFill>
              </a:rPr>
              <a:t> Example Job   GPU Monitoring  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55E60EFF-F501-981D-5D77-04C1E820F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407" y="3587031"/>
            <a:ext cx="5961185" cy="1323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9DDC7D-02D6-47A5-B50B-64C9863867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91407" y="1653395"/>
            <a:ext cx="5961185" cy="13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48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0861-D9A5-3C16-C0A9-79B20E4C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Quick Practical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30481-9C1C-BEF5-D98C-C511FD56C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943350"/>
          </a:xfrm>
        </p:spPr>
        <p:txBody>
          <a:bodyPr>
            <a:normAutofit fontScale="92500" lnSpcReduction="10000"/>
          </a:bodyPr>
          <a:lstStyle/>
          <a:p>
            <a:r>
              <a:rPr lang="en-GB" sz="2000" dirty="0"/>
              <a:t>Edit its contents to match the following: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Submit the script to </a:t>
            </a:r>
            <a:r>
              <a:rPr lang="en-GB" sz="2000" dirty="0" err="1"/>
              <a:t>slurm</a:t>
            </a:r>
            <a:r>
              <a:rPr lang="en-GB" sz="2000" dirty="0"/>
              <a:t> using:     </a:t>
            </a:r>
            <a:r>
              <a:rPr lang="en-GB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GB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gpu-script.sh</a:t>
            </a:r>
            <a:endParaRPr lang="en-GB" sz="2000" b="1" dirty="0">
              <a:solidFill>
                <a:schemeClr val="tx1"/>
              </a:solidFill>
            </a:endParaRPr>
          </a:p>
          <a:p>
            <a:endParaRPr lang="en-GB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5ED71-DC90-FC29-B936-4BE4B36D790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   CPUs vs GPUs</a:t>
            </a:r>
            <a:r>
              <a:rPr lang="en-GB" b="1">
                <a:solidFill>
                  <a:srgbClr val="D7C309"/>
                </a:solidFill>
              </a:rPr>
              <a:t>   Gruffalo  </a:t>
            </a:r>
            <a:r>
              <a:rPr lang="en-GB" sz="1100">
                <a:solidFill>
                  <a:srgbClr val="56565A"/>
                </a:solidFill>
              </a:rPr>
              <a:t> Example Job   GPU Monitoring  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BA8A1A-1BA3-DCDE-1425-3796CA4B4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818" y="1625355"/>
            <a:ext cx="5052363" cy="29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9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CA54CB3-CD7F-D36C-547B-6601C882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 SLURM job file</a:t>
            </a:r>
          </a:p>
        </p:txBody>
      </p:sp>
      <p:pic>
        <p:nvPicPr>
          <p:cNvPr id="22" name="Content Placeholder 21" descr="Text&#10;&#10;Description automatically generated">
            <a:extLst>
              <a:ext uri="{FF2B5EF4-FFF2-40B4-BE49-F238E27FC236}">
                <a16:creationId xmlns:a16="http://schemas.microsoft.com/office/drawing/2014/main" id="{0324B98C-3A47-6961-B4B2-FD0A4F5FF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7566"/>
          <a:stretch/>
        </p:blipFill>
        <p:spPr>
          <a:xfrm>
            <a:off x="1316892" y="1302516"/>
            <a:ext cx="6510215" cy="284326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4813FA-6BAE-C202-BEA1-D5A6953670A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   CPUs vs GPUs   Gruffalo</a:t>
            </a:r>
            <a:r>
              <a:rPr lang="en-GB" b="1">
                <a:solidFill>
                  <a:srgbClr val="7A9B2A"/>
                </a:solidFill>
              </a:rPr>
              <a:t>   Example Job  </a:t>
            </a:r>
            <a:r>
              <a:rPr lang="en-GB" sz="1100">
                <a:solidFill>
                  <a:srgbClr val="56565A"/>
                </a:solidFill>
              </a:rPr>
              <a:t> GPU Monitoring  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08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46089-F9FD-2CEA-FCA5-344657B40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SLURM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D582C-9660-B426-FB79-507504678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3854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#SBATCH --job-name="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PhenoDL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"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#SBATCH --export=ALL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#SBATCH --partition=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gpu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#SBATCH --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nodelist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=n21-16-256-twiki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#SBATCH --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gpus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=2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#SBATCH --mem=32G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#SBATCH --</a:t>
            </a:r>
            <a:r>
              <a:rPr lang="en-GB" b="0" i="1" dirty="0" err="1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cpus</a:t>
            </a: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-per-task=4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#SBATCH --exclude=n19-64-3072-thanos,n19-24-192-jaws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GB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#SBATCH --begin=00:00</a:t>
            </a:r>
            <a:endParaRPr lang="en-GB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F7CAA-5FE3-4611-11A8-25A013B9F7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   CPUs vs GPUs   Gruffalo</a:t>
            </a:r>
            <a:r>
              <a:rPr lang="en-GB" b="1">
                <a:solidFill>
                  <a:srgbClr val="7A9B2A"/>
                </a:solidFill>
              </a:rPr>
              <a:t>   Example Job  </a:t>
            </a:r>
            <a:r>
              <a:rPr lang="en-GB" sz="1100">
                <a:solidFill>
                  <a:srgbClr val="56565A"/>
                </a:solidFill>
              </a:rPr>
              <a:t> GPU Monitoring  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547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CA54CB3-CD7F-D36C-547B-6601C882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 SLURM job file</a:t>
            </a:r>
          </a:p>
        </p:txBody>
      </p:sp>
      <p:pic>
        <p:nvPicPr>
          <p:cNvPr id="22" name="Content Placeholder 21" descr="Text&#10;&#10;Description automatically generated">
            <a:extLst>
              <a:ext uri="{FF2B5EF4-FFF2-40B4-BE49-F238E27FC236}">
                <a16:creationId xmlns:a16="http://schemas.microsoft.com/office/drawing/2014/main" id="{0324B98C-3A47-6961-B4B2-FD0A4F5FF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732" b="28137"/>
          <a:stretch/>
        </p:blipFill>
        <p:spPr>
          <a:xfrm>
            <a:off x="1316892" y="1195769"/>
            <a:ext cx="6510215" cy="35179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F67469-7CEF-B4E0-9467-105CA6109F3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   CPUs vs GPUs   Gruffalo</a:t>
            </a:r>
            <a:r>
              <a:rPr lang="en-GB" b="1">
                <a:solidFill>
                  <a:srgbClr val="7A9B2A"/>
                </a:solidFill>
              </a:rPr>
              <a:t>   Example Job  </a:t>
            </a:r>
            <a:r>
              <a:rPr lang="en-GB" sz="1100">
                <a:solidFill>
                  <a:srgbClr val="56565A"/>
                </a:solidFill>
              </a:rPr>
              <a:t> GPU Monitoring  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31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5C32E-63C9-B7FB-89C3-1A59A1E8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Bash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57F4F-78DD-8AED-2825-DA7ECF9B4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0" y="1200150"/>
            <a:ext cx="4480560" cy="3773093"/>
          </a:xfrm>
        </p:spPr>
        <p:txBody>
          <a:bodyPr>
            <a:normAutofit fontScale="40000" lnSpcReduction="20000"/>
          </a:bodyPr>
          <a:lstStyle/>
          <a:p>
            <a:r>
              <a:rPr lang="en-GB" dirty="0">
                <a:solidFill>
                  <a:srgbClr val="C00000"/>
                </a:solidFill>
              </a:rPr>
              <a:t>echo</a:t>
            </a:r>
            <a:r>
              <a:rPr lang="en-GB" dirty="0"/>
              <a:t> – prints a variable to the terminal</a:t>
            </a:r>
          </a:p>
          <a:p>
            <a:endParaRPr lang="en-GB" sz="3200" dirty="0"/>
          </a:p>
          <a:p>
            <a:r>
              <a:rPr lang="en-GB" dirty="0"/>
              <a:t>$TMPDIR – Temporary directory created for each </a:t>
            </a:r>
            <a:r>
              <a:rPr lang="en-GB" dirty="0" err="1"/>
              <a:t>slurm</a:t>
            </a:r>
            <a:r>
              <a:rPr lang="en-GB" dirty="0"/>
              <a:t> job</a:t>
            </a:r>
          </a:p>
          <a:p>
            <a:pPr lvl="1"/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/&lt;USERNAME&gt;_&lt;SLURM_JOB_ID&gt;</a:t>
            </a:r>
          </a:p>
          <a:p>
            <a:pPr lvl="1"/>
            <a:r>
              <a:rPr lang="en-GB" dirty="0"/>
              <a:t>DELETED UPON JOB COMPLETION/TERMINATION</a:t>
            </a:r>
          </a:p>
          <a:p>
            <a:pPr marL="0" indent="0">
              <a:buNone/>
            </a:pPr>
            <a:endParaRPr lang="en-GB" sz="3200" dirty="0"/>
          </a:p>
          <a:p>
            <a:r>
              <a:rPr lang="en-GB" sz="3200" dirty="0"/>
              <a:t>Note that any variables previously defined, i.e., </a:t>
            </a:r>
            <a:r>
              <a:rPr lang="en-GB" sz="3200" b="1" dirty="0">
                <a:solidFill>
                  <a:srgbClr val="CCC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SECONDS</a:t>
            </a:r>
            <a:r>
              <a:rPr lang="en-GB" sz="3200" dirty="0"/>
              <a:t>, are referenced using a dollar sign - </a:t>
            </a:r>
            <a:r>
              <a:rPr lang="en-GB" sz="3200" b="1" dirty="0">
                <a:solidFill>
                  <a:srgbClr val="CCC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${SECONDS}</a:t>
            </a:r>
          </a:p>
          <a:p>
            <a:endParaRPr lang="en-GB" dirty="0"/>
          </a:p>
          <a:p>
            <a:r>
              <a:rPr lang="en-GB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GB" dirty="0"/>
              <a:t> – copies a file to a specified </a:t>
            </a:r>
            <a:r>
              <a:rPr lang="en-GB" dirty="0" err="1"/>
              <a:t>directiory</a:t>
            </a:r>
            <a:endParaRPr lang="en-GB" dirty="0"/>
          </a:p>
          <a:p>
            <a:pPr lvl="1"/>
            <a:r>
              <a:rPr lang="en-GB" dirty="0"/>
              <a:t>-r indicates recursion (copies all sub directories)</a:t>
            </a:r>
          </a:p>
          <a:p>
            <a:endParaRPr lang="en-GB" dirty="0"/>
          </a:p>
          <a:p>
            <a:r>
              <a:rPr lang="en-GB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GB" dirty="0"/>
              <a:t> – change directory</a:t>
            </a:r>
          </a:p>
          <a:p>
            <a:endParaRPr lang="en-GB" dirty="0"/>
          </a:p>
          <a:p>
            <a:r>
              <a:rPr lang="en-GB" b="1" dirty="0">
                <a:solidFill>
                  <a:srgbClr val="B2B2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unzip</a:t>
            </a:r>
            <a:r>
              <a:rPr lang="en-GB" dirty="0"/>
              <a:t> – unzip a .zip file</a:t>
            </a:r>
          </a:p>
          <a:p>
            <a:pPr lvl="1"/>
            <a:r>
              <a:rPr lang="en-GB" dirty="0"/>
              <a:t>-q do it quietly, -d specifies unzipping to a directory</a:t>
            </a:r>
          </a:p>
          <a:p>
            <a:endParaRPr lang="en-GB" dirty="0"/>
          </a:p>
          <a:p>
            <a:r>
              <a:rPr lang="en-GB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GB" dirty="0"/>
              <a:t> – make a new directory in the current directory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F456D-CD7B-43A5-ECE3-82E7C451DC3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   CPUs vs GPUs   Gruffalo</a:t>
            </a:r>
            <a:r>
              <a:rPr lang="en-GB" b="1">
                <a:solidFill>
                  <a:srgbClr val="7A9B2A"/>
                </a:solidFill>
              </a:rPr>
              <a:t>   Example Job  </a:t>
            </a:r>
            <a:r>
              <a:rPr lang="en-GB" sz="1100">
                <a:solidFill>
                  <a:srgbClr val="56565A"/>
                </a:solidFill>
              </a:rPr>
              <a:t> GPU Monitoring  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  <p:pic>
        <p:nvPicPr>
          <p:cNvPr id="5" name="Content Placeholder 21" descr="Text&#10;&#10;Description automatically generated">
            <a:extLst>
              <a:ext uri="{FF2B5EF4-FFF2-40B4-BE49-F238E27FC236}">
                <a16:creationId xmlns:a16="http://schemas.microsoft.com/office/drawing/2014/main" id="{45B7B075-B36F-F3E8-6864-05DD00302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32" b="28137"/>
          <a:stretch/>
        </p:blipFill>
        <p:spPr>
          <a:xfrm>
            <a:off x="176453" y="1672623"/>
            <a:ext cx="3963767" cy="214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3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E20B39-AE0A-D2F7-3F1A-D369C528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Deep Learning in a Nutshell</a:t>
            </a:r>
          </a:p>
        </p:txBody>
      </p:sp>
      <p:pic>
        <p:nvPicPr>
          <p:cNvPr id="4" name="Picture 2" descr="xkcd: Machine Learning">
            <a:extLst>
              <a:ext uri="{FF2B5EF4-FFF2-40B4-BE49-F238E27FC236}">
                <a16:creationId xmlns:a16="http://schemas.microsoft.com/office/drawing/2014/main" id="{9ADFD47B-BE25-6883-9947-9DE9905425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7675" y="1195769"/>
            <a:ext cx="3188650" cy="377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E97F68-F7BF-69FC-BA23-3D0E1C57CD2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b="1">
                <a:solidFill>
                  <a:srgbClr val="F49929"/>
                </a:solidFill>
              </a:rPr>
              <a:t>   Introduction  </a:t>
            </a:r>
            <a:r>
              <a:rPr lang="en-GB" sz="1100">
                <a:solidFill>
                  <a:srgbClr val="56565A"/>
                </a:solidFill>
              </a:rPr>
              <a:t> CPUs vs GPUs   Gruffalo   Example Job   GPU Monitoring  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EF62EA-731D-2453-ED72-D8FB233B32E8}"/>
              </a:ext>
            </a:extLst>
          </p:cNvPr>
          <p:cNvSpPr txBox="1"/>
          <p:nvPr/>
        </p:nvSpPr>
        <p:spPr>
          <a:xfrm>
            <a:off x="6626666" y="1096138"/>
            <a:ext cx="1514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4"/>
                </a:solidFill>
              </a:rPr>
              <a:t>“Magic”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89E80-BD7C-23D4-152A-6F0185F2C9D8}"/>
              </a:ext>
            </a:extLst>
          </p:cNvPr>
          <p:cNvSpPr txBox="1"/>
          <p:nvPr/>
        </p:nvSpPr>
        <p:spPr>
          <a:xfrm>
            <a:off x="6626666" y="2371695"/>
            <a:ext cx="1514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4"/>
                </a:solidFill>
              </a:rPr>
              <a:t>Backpropagation and Gradient Descent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C670F6-0764-D6DB-6E1A-D2A7141F29DF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5808017" y="1219249"/>
            <a:ext cx="818649" cy="18655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EFE996-8C34-7545-A37C-05B486A47DFD}"/>
              </a:ext>
            </a:extLst>
          </p:cNvPr>
          <p:cNvSpPr txBox="1"/>
          <p:nvPr/>
        </p:nvSpPr>
        <p:spPr>
          <a:xfrm>
            <a:off x="6626666" y="1490586"/>
            <a:ext cx="1514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4"/>
                </a:solidFill>
              </a:rPr>
              <a:t>Training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D05688-D1A6-27A5-134B-3D550F83B269}"/>
              </a:ext>
            </a:extLst>
          </p:cNvPr>
          <p:cNvSpPr txBox="1"/>
          <p:nvPr/>
        </p:nvSpPr>
        <p:spPr>
          <a:xfrm>
            <a:off x="6626666" y="2003732"/>
            <a:ext cx="1514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4"/>
                </a:solidFill>
              </a:rPr>
              <a:t>Loss Function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2012A1-F053-126A-8F86-4D489AFC57B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099339" y="1613697"/>
            <a:ext cx="527327" cy="4763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A4B825-6897-DC1E-3A3B-36201C6EC1B2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318760" y="2126843"/>
            <a:ext cx="1307906" cy="18016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A7A4C5-067D-7D61-5B97-9C4E5FA8B074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808017" y="2571750"/>
            <a:ext cx="818649" cy="10960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6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CA54CB3-CD7F-D36C-547B-6601C882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 SLURM job file</a:t>
            </a:r>
          </a:p>
        </p:txBody>
      </p:sp>
      <p:pic>
        <p:nvPicPr>
          <p:cNvPr id="22" name="Content Placeholder 21" descr="Text&#10;&#10;Description automatically generated">
            <a:extLst>
              <a:ext uri="{FF2B5EF4-FFF2-40B4-BE49-F238E27FC236}">
                <a16:creationId xmlns:a16="http://schemas.microsoft.com/office/drawing/2014/main" id="{0324B98C-3A47-6961-B4B2-FD0A4F5FF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719" b="175"/>
          <a:stretch/>
        </p:blipFill>
        <p:spPr>
          <a:xfrm>
            <a:off x="1313024" y="1591310"/>
            <a:ext cx="6510215" cy="246379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2BEC7F-6B5F-3716-1E95-A25744BE455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   CPUs vs GPUs   Gruffalo</a:t>
            </a:r>
            <a:r>
              <a:rPr lang="en-GB" b="1">
                <a:solidFill>
                  <a:srgbClr val="7A9B2A"/>
                </a:solidFill>
              </a:rPr>
              <a:t>   Example Job  </a:t>
            </a:r>
            <a:r>
              <a:rPr lang="en-GB" sz="1100">
                <a:solidFill>
                  <a:srgbClr val="56565A"/>
                </a:solidFill>
              </a:rPr>
              <a:t> GPU Monitoring  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698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F760-3DD0-884E-917A-8336CFA7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Bash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A2161-ABD4-79C8-2D2B-8FBC28DA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0" y="1417320"/>
            <a:ext cx="4686300" cy="3555923"/>
          </a:xfrm>
        </p:spPr>
        <p:txBody>
          <a:bodyPr>
            <a:normAutofit fontScale="85000" lnSpcReduction="20000"/>
          </a:bodyPr>
          <a:lstStyle/>
          <a:p>
            <a:r>
              <a:rPr lang="en-GB" sz="2000" b="1" dirty="0">
                <a:solidFill>
                  <a:srgbClr val="C314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 </a:t>
            </a:r>
            <a:r>
              <a:rPr lang="en-GB" sz="2000" b="1" dirty="0">
                <a:solidFill>
                  <a:srgbClr val="8B8B9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activate</a:t>
            </a:r>
            <a:r>
              <a:rPr lang="en-GB" sz="2000" dirty="0"/>
              <a:t> – runs the ‘activate’ script of the current virtual environment</a:t>
            </a:r>
          </a:p>
          <a:p>
            <a:pPr lvl="1"/>
            <a:r>
              <a:rPr lang="en-GB" sz="1800" dirty="0"/>
              <a:t>Similar to using </a:t>
            </a:r>
            <a:r>
              <a:rPr lang="en-GB" sz="1800" b="1" dirty="0" err="1">
                <a:solidFill>
                  <a:srgbClr val="C314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GB" sz="1800" b="1" dirty="0">
                <a:solidFill>
                  <a:srgbClr val="C314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8B8B9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activate env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en-GB" sz="2000" dirty="0"/>
              <a:t> – used for appending variables onto the list of environment variables</a:t>
            </a:r>
          </a:p>
          <a:p>
            <a:endParaRPr lang="en-GB" sz="2000" dirty="0"/>
          </a:p>
          <a:p>
            <a:r>
              <a:rPr lang="en-GB" sz="2000" b="1" dirty="0">
                <a:solidFill>
                  <a:srgbClr val="8B8B9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GB" sz="2000" dirty="0"/>
              <a:t> – starts a python interpreter job</a:t>
            </a:r>
          </a:p>
          <a:p>
            <a:pPr lvl="1"/>
            <a:r>
              <a:rPr lang="en-GB" sz="1600" dirty="0"/>
              <a:t>Runs the code in the .</a:t>
            </a:r>
            <a:r>
              <a:rPr lang="en-GB" sz="1600" dirty="0" err="1"/>
              <a:t>py</a:t>
            </a:r>
            <a:r>
              <a:rPr lang="en-GB" sz="1600" dirty="0"/>
              <a:t> file</a:t>
            </a:r>
          </a:p>
          <a:p>
            <a:pPr lvl="1"/>
            <a:r>
              <a:rPr lang="en-GB" sz="1600" dirty="0"/>
              <a:t>Variables defined in the shell script can be passed into this job</a:t>
            </a:r>
          </a:p>
          <a:p>
            <a:pPr lvl="2"/>
            <a:r>
              <a:rPr lang="en-GB" sz="1200" dirty="0" err="1"/>
              <a:t>i,e</a:t>
            </a:r>
            <a:r>
              <a:rPr lang="en-GB" sz="1200" dirty="0"/>
              <a:t>,. </a:t>
            </a:r>
            <a:r>
              <a:rPr lang="en-GB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--seed </a:t>
            </a:r>
            <a:r>
              <a:rPr lang="en-GB" sz="1200" b="1" dirty="0">
                <a:solidFill>
                  <a:srgbClr val="CCC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$SEED </a:t>
            </a:r>
          </a:p>
          <a:p>
            <a:pPr marL="0" indent="0">
              <a:buNone/>
            </a:pPr>
            <a:endParaRPr lang="en-GB" sz="20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solidFill>
                  <a:schemeClr val="tx1"/>
                </a:solidFill>
                <a:cs typeface="Courier New" panose="02070309020205020404" pitchFamily="49" charset="0"/>
              </a:rPr>
              <a:t>Curly braces ‘</a:t>
            </a:r>
            <a:r>
              <a:rPr lang="en-GB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lang="en-GB" sz="2000" dirty="0">
                <a:solidFill>
                  <a:schemeClr val="tx1"/>
                </a:solidFill>
                <a:cs typeface="Courier New" panose="02070309020205020404" pitchFamily="49" charset="0"/>
              </a:rPr>
              <a:t>’ are used for variable expansion and string manipulation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FB622D-5F78-3EDC-7B1E-99A2BEAFFC2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   CPUs vs GPUs   Gruffalo</a:t>
            </a:r>
            <a:r>
              <a:rPr lang="en-GB" b="1">
                <a:solidFill>
                  <a:srgbClr val="7A9B2A"/>
                </a:solidFill>
              </a:rPr>
              <a:t>   Example Job  </a:t>
            </a:r>
            <a:r>
              <a:rPr lang="en-GB" sz="1100">
                <a:solidFill>
                  <a:srgbClr val="56565A"/>
                </a:solidFill>
              </a:rPr>
              <a:t> GPU Monitoring  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  <p:pic>
        <p:nvPicPr>
          <p:cNvPr id="5" name="Content Placeholder 21" descr="Text&#10;&#10;Description automatically generated">
            <a:extLst>
              <a:ext uri="{FF2B5EF4-FFF2-40B4-BE49-F238E27FC236}">
                <a16:creationId xmlns:a16="http://schemas.microsoft.com/office/drawing/2014/main" id="{F1ECDF60-DCCA-60E2-912F-948EB65C3E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719" b="175"/>
          <a:stretch/>
        </p:blipFill>
        <p:spPr>
          <a:xfrm>
            <a:off x="60960" y="2030216"/>
            <a:ext cx="3868576" cy="146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2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320E-9AE8-5C93-C006-3340FEEE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GPU Monitoring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E39B5-3BE1-6FE8-6E60-ACB84D4E5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7627620" cy="2894138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Yesterday we talked about Monitoring Jobs</a:t>
            </a:r>
          </a:p>
          <a:p>
            <a:pPr lvl="1"/>
            <a:r>
              <a:rPr lang="en-GB" dirty="0"/>
              <a:t>Monitoring GPU usage is important for getting the best performance </a:t>
            </a:r>
          </a:p>
          <a:p>
            <a:pPr lvl="1"/>
            <a:r>
              <a:rPr lang="en-GB" dirty="0"/>
              <a:t>It also provides a great deal of debugging value</a:t>
            </a:r>
          </a:p>
          <a:p>
            <a:endParaRPr lang="en-GB" dirty="0"/>
          </a:p>
          <a:p>
            <a:r>
              <a:rPr lang="en-GB" dirty="0"/>
              <a:t>Is the VRAM usage too high or too low?</a:t>
            </a:r>
          </a:p>
          <a:p>
            <a:endParaRPr lang="en-GB" dirty="0"/>
          </a:p>
          <a:p>
            <a:r>
              <a:rPr lang="en-GB" dirty="0"/>
              <a:t>Are you making best use of the available resources?</a:t>
            </a:r>
          </a:p>
          <a:p>
            <a:endParaRPr lang="en-GB" dirty="0"/>
          </a:p>
          <a:p>
            <a:r>
              <a:rPr lang="en-GB" dirty="0"/>
              <a:t>Is there a bottleneck in reading/writing data that is slowing down your process?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E6DD75-7EF3-D488-9FDF-479DB1C1FC3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   CPUs vs GPUs   Gruffalo   Example Job</a:t>
            </a:r>
            <a:r>
              <a:rPr lang="en-GB" b="1">
                <a:solidFill>
                  <a:srgbClr val="6CA3B9"/>
                </a:solidFill>
              </a:rPr>
              <a:t>   GPU Monitoring  </a:t>
            </a:r>
            <a:r>
              <a:rPr lang="en-GB" sz="1100">
                <a:solidFill>
                  <a:srgbClr val="56565A"/>
                </a:solidFill>
              </a:rPr>
              <a:t>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56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797C-5157-28B5-5B4A-41E3575B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Nvidia-</a:t>
            </a:r>
            <a:r>
              <a:rPr lang="en-GB" dirty="0" err="1"/>
              <a:t>smi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1FE339-4B68-8F18-62D9-80E012359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7943" y="1507277"/>
            <a:ext cx="4535031" cy="28940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20C56D-EC5D-4168-F7CD-8A7288F4BB92}"/>
              </a:ext>
            </a:extLst>
          </p:cNvPr>
          <p:cNvSpPr/>
          <p:nvPr/>
        </p:nvSpPr>
        <p:spPr>
          <a:xfrm>
            <a:off x="4571999" y="1516680"/>
            <a:ext cx="2873829" cy="277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788C9B-4733-5F66-3672-8AB7420CB9AE}"/>
              </a:ext>
            </a:extLst>
          </p:cNvPr>
          <p:cNvSpPr txBox="1"/>
          <p:nvPr/>
        </p:nvSpPr>
        <p:spPr>
          <a:xfrm>
            <a:off x="761882" y="1413505"/>
            <a:ext cx="1933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Driver and CUDA versions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9DFA84-455F-C795-1FC7-CE744D6B4B16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2695184" y="1552005"/>
            <a:ext cx="1876815" cy="103665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AB416D4-8BB2-36E7-E1F9-424741461EE6}"/>
              </a:ext>
            </a:extLst>
          </p:cNvPr>
          <p:cNvSpPr/>
          <p:nvPr/>
        </p:nvSpPr>
        <p:spPr>
          <a:xfrm>
            <a:off x="3270662" y="2299135"/>
            <a:ext cx="4366755" cy="444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5605C6-6B11-ABAF-5B9B-42D40D1EF27D}"/>
              </a:ext>
            </a:extLst>
          </p:cNvPr>
          <p:cNvSpPr txBox="1"/>
          <p:nvPr/>
        </p:nvSpPr>
        <p:spPr>
          <a:xfrm>
            <a:off x="322455" y="2677284"/>
            <a:ext cx="1933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Individual GPUs in the node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041BB1-7548-A4A0-C557-0A03C61DB96F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255757" y="2521168"/>
            <a:ext cx="1014905" cy="294616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4896240-90C2-C4E0-46DF-D9BE7F5557DC}"/>
              </a:ext>
            </a:extLst>
          </p:cNvPr>
          <p:cNvSpPr/>
          <p:nvPr/>
        </p:nvSpPr>
        <p:spPr>
          <a:xfrm>
            <a:off x="3270662" y="2781440"/>
            <a:ext cx="4366755" cy="444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0F1254-90A2-DBD5-1B3A-8BF00D33102F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>
            <a:off x="2255757" y="2815784"/>
            <a:ext cx="1014905" cy="187689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8BE149-797B-C324-61D4-F689478BEF79}"/>
              </a:ext>
            </a:extLst>
          </p:cNvPr>
          <p:cNvSpPr/>
          <p:nvPr/>
        </p:nvSpPr>
        <p:spPr>
          <a:xfrm>
            <a:off x="5068389" y="2297806"/>
            <a:ext cx="1819854" cy="444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0FE1E-28EE-4AA3-89D7-E0380C0D8CE3}"/>
              </a:ext>
            </a:extLst>
          </p:cNvPr>
          <p:cNvSpPr txBox="1"/>
          <p:nvPr/>
        </p:nvSpPr>
        <p:spPr>
          <a:xfrm>
            <a:off x="322455" y="2675955"/>
            <a:ext cx="1601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GPU Memory Usage in MB and %age total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B6F8E27-5902-3122-8829-221A76F0FFC5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1924074" y="2519839"/>
            <a:ext cx="3144315" cy="386949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ED4344C-CA45-2E29-8983-FC8A85BCDB66}"/>
              </a:ext>
            </a:extLst>
          </p:cNvPr>
          <p:cNvSpPr/>
          <p:nvPr/>
        </p:nvSpPr>
        <p:spPr>
          <a:xfrm>
            <a:off x="5068389" y="2780111"/>
            <a:ext cx="1819854" cy="444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CC9211-8899-821E-439D-CEDF42D9B3FF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1924074" y="2906788"/>
            <a:ext cx="3144315" cy="95356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7EB9E17-5638-47F6-94C7-64D606277BEE}"/>
              </a:ext>
            </a:extLst>
          </p:cNvPr>
          <p:cNvSpPr/>
          <p:nvPr/>
        </p:nvSpPr>
        <p:spPr>
          <a:xfrm>
            <a:off x="3270662" y="3994136"/>
            <a:ext cx="4366754" cy="325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9E7692-857C-6A92-714F-A0C4A63ECAAF}"/>
              </a:ext>
            </a:extLst>
          </p:cNvPr>
          <p:cNvSpPr txBox="1"/>
          <p:nvPr/>
        </p:nvSpPr>
        <p:spPr>
          <a:xfrm>
            <a:off x="457201" y="3796052"/>
            <a:ext cx="1601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Processes currently running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902A01-2EE3-F051-C13D-144596F7FE62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2058820" y="4026885"/>
            <a:ext cx="1211842" cy="129909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4F8829-D088-4A1D-68E8-EC207BB2AB2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   CPUs vs GPUs   Gruffalo   Example Job</a:t>
            </a:r>
            <a:r>
              <a:rPr lang="en-GB" b="1">
                <a:solidFill>
                  <a:srgbClr val="6CA3B9"/>
                </a:solidFill>
              </a:rPr>
              <a:t>   GPU Monitoring  </a:t>
            </a:r>
            <a:r>
              <a:rPr lang="en-GB" sz="1100">
                <a:solidFill>
                  <a:srgbClr val="56565A"/>
                </a:solidFill>
              </a:rPr>
              <a:t>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30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10" grpId="0" animBg="1"/>
      <p:bldP spid="10" grpId="1" animBg="1"/>
      <p:bldP spid="11" grpId="0"/>
      <p:bldP spid="11" grpId="1"/>
      <p:bldP spid="18" grpId="0" animBg="1"/>
      <p:bldP spid="18" grpId="1" animBg="1"/>
      <p:bldP spid="21" grpId="0" animBg="1"/>
      <p:bldP spid="21" grpId="1" animBg="1"/>
      <p:bldP spid="22" grpId="0"/>
      <p:bldP spid="22" grpId="1"/>
      <p:bldP spid="24" grpId="0" animBg="1"/>
      <p:bldP spid="24" grpId="1" animBg="1"/>
      <p:bldP spid="31" grpId="0" animBg="1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797C-5157-28B5-5B4A-41E3575B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nvitop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99E85F-0A97-E5F4-D9D8-9345BD50D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19754"/>
            <a:ext cx="8229600" cy="253944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A33E0C-88F6-906F-14C9-9236C427D5FB}"/>
              </a:ext>
            </a:extLst>
          </p:cNvPr>
          <p:cNvSpPr/>
          <p:nvPr/>
        </p:nvSpPr>
        <p:spPr>
          <a:xfrm>
            <a:off x="1367246" y="2388347"/>
            <a:ext cx="1733005" cy="183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F0ADF-B56C-8BFA-6C1C-A6B943D77EE0}"/>
              </a:ext>
            </a:extLst>
          </p:cNvPr>
          <p:cNvSpPr txBox="1"/>
          <p:nvPr/>
        </p:nvSpPr>
        <p:spPr>
          <a:xfrm>
            <a:off x="587711" y="1300220"/>
            <a:ext cx="1933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Driver and CUDA versions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462296-B5E7-FF45-765D-6F0494F24BC9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1554362" y="1577219"/>
            <a:ext cx="679387" cy="811128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9A1311-66F3-8D9E-7FBE-A0EECC553BF8}"/>
              </a:ext>
            </a:extLst>
          </p:cNvPr>
          <p:cNvSpPr txBox="1"/>
          <p:nvPr/>
        </p:nvSpPr>
        <p:spPr>
          <a:xfrm>
            <a:off x="587711" y="1666170"/>
            <a:ext cx="1933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Individual GPUs in the node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0FED8C-4D65-F995-C31E-798407DCD5EA}"/>
              </a:ext>
            </a:extLst>
          </p:cNvPr>
          <p:cNvSpPr/>
          <p:nvPr/>
        </p:nvSpPr>
        <p:spPr>
          <a:xfrm>
            <a:off x="457202" y="2807371"/>
            <a:ext cx="2717220" cy="444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2C46A0-9E91-9F79-2C43-28177611BADF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1554362" y="1943169"/>
            <a:ext cx="261450" cy="864202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82B2EA-93B2-DC59-6204-A8739D394AAE}"/>
              </a:ext>
            </a:extLst>
          </p:cNvPr>
          <p:cNvSpPr/>
          <p:nvPr/>
        </p:nvSpPr>
        <p:spPr>
          <a:xfrm>
            <a:off x="1611086" y="2809388"/>
            <a:ext cx="1171377" cy="444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4B4C6-D12C-9AF9-BD59-6DBC8CFDF9DF}"/>
              </a:ext>
            </a:extLst>
          </p:cNvPr>
          <p:cNvSpPr txBox="1"/>
          <p:nvPr/>
        </p:nvSpPr>
        <p:spPr>
          <a:xfrm>
            <a:off x="1786700" y="1597808"/>
            <a:ext cx="1601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GPU Memory Usage in MB and %age total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622817-FA31-96BD-B9AC-A31BC0AFF0A8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 flipH="1">
            <a:off x="2196775" y="2059473"/>
            <a:ext cx="390735" cy="749915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82ECE67-02AF-7152-C30B-FD829B0A6E75}"/>
              </a:ext>
            </a:extLst>
          </p:cNvPr>
          <p:cNvSpPr/>
          <p:nvPr/>
        </p:nvSpPr>
        <p:spPr>
          <a:xfrm>
            <a:off x="496983" y="4489039"/>
            <a:ext cx="8115793" cy="325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CE5C68-F89A-FF16-DBE4-EC2A2D6838C9}"/>
              </a:ext>
            </a:extLst>
          </p:cNvPr>
          <p:cNvSpPr txBox="1"/>
          <p:nvPr/>
        </p:nvSpPr>
        <p:spPr>
          <a:xfrm>
            <a:off x="3174421" y="1590893"/>
            <a:ext cx="1601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Processes currently running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95C354-79FB-ED9D-07E5-910763FA9464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>
            <a:off x="3975231" y="2052558"/>
            <a:ext cx="579649" cy="2436481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0C563E72-7D30-4E9B-CCA3-CBD19878846F}"/>
              </a:ext>
            </a:extLst>
          </p:cNvPr>
          <p:cNvSpPr/>
          <p:nvPr/>
        </p:nvSpPr>
        <p:spPr>
          <a:xfrm>
            <a:off x="3231146" y="2795093"/>
            <a:ext cx="5398750" cy="444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325796-D339-6780-D2C8-0E548024DAEF}"/>
              </a:ext>
            </a:extLst>
          </p:cNvPr>
          <p:cNvSpPr txBox="1"/>
          <p:nvPr/>
        </p:nvSpPr>
        <p:spPr>
          <a:xfrm>
            <a:off x="4877956" y="1543471"/>
            <a:ext cx="1601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Graphical output of current memory usage and utilisation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D19C775-4F61-AD02-C6B0-3274EC6B770F}"/>
              </a:ext>
            </a:extLst>
          </p:cNvPr>
          <p:cNvCxnSpPr>
            <a:cxnSpLocks/>
            <a:stCxn id="58" idx="2"/>
            <a:endCxn id="57" idx="0"/>
          </p:cNvCxnSpPr>
          <p:nvPr/>
        </p:nvCxnSpPr>
        <p:spPr>
          <a:xfrm>
            <a:off x="5678766" y="2189802"/>
            <a:ext cx="251755" cy="605291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96EA8A-207B-BD96-A46C-5A267F5BDC11}"/>
              </a:ext>
            </a:extLst>
          </p:cNvPr>
          <p:cNvSpPr/>
          <p:nvPr/>
        </p:nvSpPr>
        <p:spPr>
          <a:xfrm>
            <a:off x="3231146" y="3251436"/>
            <a:ext cx="5398750" cy="91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F737384-6914-4EC7-C4C9-9D1E58675753}"/>
              </a:ext>
            </a:extLst>
          </p:cNvPr>
          <p:cNvSpPr txBox="1"/>
          <p:nvPr/>
        </p:nvSpPr>
        <p:spPr>
          <a:xfrm>
            <a:off x="4877955" y="1530969"/>
            <a:ext cx="1601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Ticker showing utilisations over the last few minutes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9A053C2-8980-9EF5-98EA-9B5F9C5350C9}"/>
              </a:ext>
            </a:extLst>
          </p:cNvPr>
          <p:cNvCxnSpPr>
            <a:cxnSpLocks/>
            <a:stCxn id="64" idx="2"/>
            <a:endCxn id="63" idx="0"/>
          </p:cNvCxnSpPr>
          <p:nvPr/>
        </p:nvCxnSpPr>
        <p:spPr>
          <a:xfrm>
            <a:off x="5678765" y="2177300"/>
            <a:ext cx="251756" cy="1074136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B7763BC4-A677-04D5-3C9E-1A538DFBCA9E}"/>
              </a:ext>
            </a:extLst>
          </p:cNvPr>
          <p:cNvSpPr/>
          <p:nvPr/>
        </p:nvSpPr>
        <p:spPr>
          <a:xfrm>
            <a:off x="474867" y="3246502"/>
            <a:ext cx="2717220" cy="91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384FFBA-344B-7F8A-280C-0D2C1D702FA9}"/>
              </a:ext>
            </a:extLst>
          </p:cNvPr>
          <p:cNvSpPr txBox="1"/>
          <p:nvPr/>
        </p:nvSpPr>
        <p:spPr>
          <a:xfrm>
            <a:off x="4877956" y="1571828"/>
            <a:ext cx="1601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Similar outputs for CPU and RAM usages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DCCA175-9AD3-D597-003D-D37EF28194AC}"/>
              </a:ext>
            </a:extLst>
          </p:cNvPr>
          <p:cNvCxnSpPr>
            <a:cxnSpLocks/>
            <a:stCxn id="70" idx="2"/>
            <a:endCxn id="69" idx="0"/>
          </p:cNvCxnSpPr>
          <p:nvPr/>
        </p:nvCxnSpPr>
        <p:spPr>
          <a:xfrm flipH="1">
            <a:off x="1833477" y="2033493"/>
            <a:ext cx="3845289" cy="1213009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115253-5979-5C70-6635-C122B5D1E2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   CPUs vs GPUs   Gruffalo   Example Job</a:t>
            </a:r>
            <a:r>
              <a:rPr lang="en-GB" b="1">
                <a:solidFill>
                  <a:srgbClr val="6CA3B9"/>
                </a:solidFill>
              </a:rPr>
              <a:t>   GPU Monitoring  </a:t>
            </a:r>
            <a:r>
              <a:rPr lang="en-GB" sz="1100">
                <a:solidFill>
                  <a:srgbClr val="56565A"/>
                </a:solidFill>
              </a:rPr>
              <a:t>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33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2" grpId="0"/>
      <p:bldP spid="12" grpId="1"/>
      <p:bldP spid="14" grpId="0" animBg="1"/>
      <p:bldP spid="14" grpId="1" animBg="1"/>
      <p:bldP spid="16" grpId="0" animBg="1"/>
      <p:bldP spid="16" grpId="1" animBg="1"/>
      <p:bldP spid="17" grpId="0"/>
      <p:bldP spid="17" grpId="1"/>
      <p:bldP spid="21" grpId="0" animBg="1"/>
      <p:bldP spid="21" grpId="1" animBg="1"/>
      <p:bldP spid="22" grpId="0"/>
      <p:bldP spid="22" grpId="1"/>
      <p:bldP spid="57" grpId="0" animBg="1"/>
      <p:bldP spid="57" grpId="1" animBg="1"/>
      <p:bldP spid="58" grpId="0"/>
      <p:bldP spid="58" grpId="1"/>
      <p:bldP spid="63" grpId="0" animBg="1"/>
      <p:bldP spid="63" grpId="1" animBg="1"/>
      <p:bldP spid="64" grpId="0"/>
      <p:bldP spid="64" grpId="1"/>
      <p:bldP spid="69" grpId="0" animBg="1"/>
      <p:bldP spid="7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797C-5157-28B5-5B4A-41E3575B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Ganglia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81054D-A481-2396-6232-8635460FD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281" y="962613"/>
            <a:ext cx="6195838" cy="402294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844267-25DA-DADA-974B-903D05CF0E2E}"/>
              </a:ext>
            </a:extLst>
          </p:cNvPr>
          <p:cNvSpPr/>
          <p:nvPr/>
        </p:nvSpPr>
        <p:spPr>
          <a:xfrm>
            <a:off x="2101055" y="1687082"/>
            <a:ext cx="2036241" cy="766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6665E-7BE2-80E4-7B4D-A4DBE332C02F}"/>
              </a:ext>
            </a:extLst>
          </p:cNvPr>
          <p:cNvSpPr/>
          <p:nvPr/>
        </p:nvSpPr>
        <p:spPr>
          <a:xfrm>
            <a:off x="2101055" y="2477452"/>
            <a:ext cx="2036241" cy="766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AB8E19-BE5D-132D-5FA2-BC015D56423E}"/>
              </a:ext>
            </a:extLst>
          </p:cNvPr>
          <p:cNvSpPr/>
          <p:nvPr/>
        </p:nvSpPr>
        <p:spPr>
          <a:xfrm>
            <a:off x="2101055" y="3267822"/>
            <a:ext cx="2036241" cy="766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A58C98-F07B-E694-E7BB-6C8C9FFFC109}"/>
              </a:ext>
            </a:extLst>
          </p:cNvPr>
          <p:cNvSpPr/>
          <p:nvPr/>
        </p:nvSpPr>
        <p:spPr>
          <a:xfrm>
            <a:off x="4159466" y="1687082"/>
            <a:ext cx="2036241" cy="766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B54CA7-51ED-3DE2-6E15-8C7FE4DC3953}"/>
              </a:ext>
            </a:extLst>
          </p:cNvPr>
          <p:cNvSpPr/>
          <p:nvPr/>
        </p:nvSpPr>
        <p:spPr>
          <a:xfrm>
            <a:off x="4159466" y="2477452"/>
            <a:ext cx="2036241" cy="766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9FC9E2-F2D2-CEF1-3F72-1FEF23224962}"/>
              </a:ext>
            </a:extLst>
          </p:cNvPr>
          <p:cNvSpPr/>
          <p:nvPr/>
        </p:nvSpPr>
        <p:spPr>
          <a:xfrm>
            <a:off x="4159466" y="3267822"/>
            <a:ext cx="2036241" cy="766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C30CB7-960B-59D2-C14C-8F0F95FED316}"/>
              </a:ext>
            </a:extLst>
          </p:cNvPr>
          <p:cNvSpPr/>
          <p:nvPr/>
        </p:nvSpPr>
        <p:spPr>
          <a:xfrm>
            <a:off x="6217877" y="1687082"/>
            <a:ext cx="2036241" cy="766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F73624-CDC2-8605-A708-DC09FF080D9E}"/>
              </a:ext>
            </a:extLst>
          </p:cNvPr>
          <p:cNvSpPr/>
          <p:nvPr/>
        </p:nvSpPr>
        <p:spPr>
          <a:xfrm>
            <a:off x="6217877" y="2477452"/>
            <a:ext cx="2036241" cy="766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4F6F5A-9647-BDD6-DFC2-BFAA1ED9DD74}"/>
              </a:ext>
            </a:extLst>
          </p:cNvPr>
          <p:cNvSpPr/>
          <p:nvPr/>
        </p:nvSpPr>
        <p:spPr>
          <a:xfrm>
            <a:off x="6217877" y="3267822"/>
            <a:ext cx="2036241" cy="766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EDF99-5540-9869-3399-135087B8C5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   CPUs vs GPUs   Gruffalo   Example Job</a:t>
            </a:r>
            <a:r>
              <a:rPr lang="en-GB" b="1">
                <a:solidFill>
                  <a:srgbClr val="6CA3B9"/>
                </a:solidFill>
              </a:rPr>
              <a:t>   GPU Monitoring  </a:t>
            </a:r>
            <a:r>
              <a:rPr lang="en-GB" sz="1100">
                <a:solidFill>
                  <a:srgbClr val="56565A"/>
                </a:solidFill>
              </a:rPr>
              <a:t>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6B7FD-F79F-84D1-98B7-08947E8AECED}"/>
              </a:ext>
            </a:extLst>
          </p:cNvPr>
          <p:cNvSpPr txBox="1"/>
          <p:nvPr/>
        </p:nvSpPr>
        <p:spPr>
          <a:xfrm>
            <a:off x="563880" y="1821180"/>
            <a:ext cx="1120140" cy="54729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en-GB" dirty="0"/>
              <a:t>Memory Activity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3BACB2-C7D8-16BA-040C-B20846FAC598}"/>
              </a:ext>
            </a:extLst>
          </p:cNvPr>
          <p:cNvSpPr txBox="1"/>
          <p:nvPr/>
        </p:nvSpPr>
        <p:spPr>
          <a:xfrm>
            <a:off x="563880" y="2547540"/>
            <a:ext cx="1120140" cy="54729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en-GB" dirty="0"/>
              <a:t>Memory Used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C84BB7-2DB4-9BA6-BA0F-1AD1A4126AC4}"/>
              </a:ext>
            </a:extLst>
          </p:cNvPr>
          <p:cNvSpPr txBox="1"/>
          <p:nvPr/>
        </p:nvSpPr>
        <p:spPr>
          <a:xfrm>
            <a:off x="563880" y="3274284"/>
            <a:ext cx="1120140" cy="54729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en-GB" dirty="0"/>
              <a:t>GPU Core</a:t>
            </a:r>
            <a:br>
              <a:rPr lang="en-GB" dirty="0"/>
            </a:br>
            <a:r>
              <a:rPr lang="en-GB" dirty="0"/>
              <a:t>Activity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FC3C21-68A0-0B5A-90E3-344F587F2FCC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1684020" y="2070259"/>
            <a:ext cx="417035" cy="24566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783E0A-5B64-C702-AA9C-7846B30C5B0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1684020" y="2094825"/>
            <a:ext cx="417035" cy="765804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5ACAAA-F636-23AA-5D16-3242E1E4F421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1684020" y="2094825"/>
            <a:ext cx="2475446" cy="1556174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391E74-56E7-3AF8-058F-385CB4FBA150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 flipV="1">
            <a:off x="1684020" y="2070259"/>
            <a:ext cx="2475446" cy="750926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951C38-273C-31FB-9352-0302CB4BFA73}"/>
              </a:ext>
            </a:extLst>
          </p:cNvPr>
          <p:cNvCxnSpPr>
            <a:cxnSpLocks/>
            <a:stCxn id="15" idx="3"/>
            <a:endCxn id="8" idx="1"/>
          </p:cNvCxnSpPr>
          <p:nvPr/>
        </p:nvCxnSpPr>
        <p:spPr>
          <a:xfrm>
            <a:off x="1684020" y="2821185"/>
            <a:ext cx="417035" cy="829814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C56F53-CD9A-5BFE-1BAB-DBC8EFE41A43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1684020" y="2821185"/>
            <a:ext cx="2475446" cy="39444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4DD4FC-1708-3648-CC2B-FCDCBC3A0C78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>
          <a:xfrm flipV="1">
            <a:off x="1684020" y="2070259"/>
            <a:ext cx="4533857" cy="147767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2908E37-5BBB-0478-35EB-746B40CB2A69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1684020" y="3547929"/>
            <a:ext cx="4533857" cy="10307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687185-9E47-2513-736F-22CA55DBEE3C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 flipV="1">
            <a:off x="1684020" y="2860629"/>
            <a:ext cx="4533857" cy="68730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3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4" grpId="0" animBg="1"/>
      <p:bldP spid="4" grpId="0"/>
      <p:bldP spid="4" grpId="1"/>
      <p:bldP spid="15" grpId="0"/>
      <p:bldP spid="15" grpId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>
            <a:extLst>
              <a:ext uri="{FF2B5EF4-FFF2-40B4-BE49-F238E27FC236}">
                <a16:creationId xmlns:a16="http://schemas.microsoft.com/office/drawing/2014/main" id="{F901B62A-7F6D-818C-4447-CBBF8A2AACFC}"/>
              </a:ext>
            </a:extLst>
          </p:cNvPr>
          <p:cNvSpPr/>
          <p:nvPr/>
        </p:nvSpPr>
        <p:spPr>
          <a:xfrm rot="551826">
            <a:off x="14460634" y="933730"/>
            <a:ext cx="3479184" cy="1560579"/>
          </a:xfrm>
          <a:prstGeom prst="ellipse">
            <a:avLst/>
          </a:prstGeom>
          <a:solidFill>
            <a:srgbClr val="FF9E15">
              <a:alpha val="50196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909F242-52A3-DA43-BF75-70FF1CC50AF6}"/>
              </a:ext>
            </a:extLst>
          </p:cNvPr>
          <p:cNvSpPr/>
          <p:nvPr/>
        </p:nvSpPr>
        <p:spPr>
          <a:xfrm>
            <a:off x="10011493" y="1350957"/>
            <a:ext cx="4419600" cy="2800159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C6D29-BDB9-C93D-D53C-2A693AFF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Machine Learning Frameworks + Materials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8DD0E-EC6C-2BC0-AB73-212D53C0A5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   CPUs vs GPUs   Gruffalo   Example Job   GPU Monitoring</a:t>
            </a:r>
            <a:r>
              <a:rPr lang="en-GB" b="1">
                <a:solidFill>
                  <a:srgbClr val="00778E"/>
                </a:solidFill>
              </a:rPr>
              <a:t>   Advanced Topics</a:t>
            </a:r>
            <a:endParaRPr lang="en-GB" b="1" dirty="0">
              <a:solidFill>
                <a:srgbClr val="00778E"/>
              </a:solidFill>
            </a:endParaRPr>
          </a:p>
        </p:txBody>
      </p:sp>
      <p:pic>
        <p:nvPicPr>
          <p:cNvPr id="25" name="Picture 2" descr="XGBoost - Wikipedia">
            <a:extLst>
              <a:ext uri="{FF2B5EF4-FFF2-40B4-BE49-F238E27FC236}">
                <a16:creationId xmlns:a16="http://schemas.microsoft.com/office/drawing/2014/main" id="{AA4A5C9E-B206-BA7D-5BC4-C26C2839F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7087" y="2967167"/>
            <a:ext cx="1018042" cy="39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A39D0179-DF38-7153-98B1-014DA134B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843" y="2049919"/>
            <a:ext cx="1235547" cy="66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7DD10DAA-DE17-4ECE-A797-BD2849F64706}"/>
              </a:ext>
            </a:extLst>
          </p:cNvPr>
          <p:cNvSpPr/>
          <p:nvPr/>
        </p:nvSpPr>
        <p:spPr>
          <a:xfrm>
            <a:off x="15686061" y="3123516"/>
            <a:ext cx="3385947" cy="1415678"/>
          </a:xfrm>
          <a:prstGeom prst="ellipse">
            <a:avLst/>
          </a:prstGeom>
          <a:solidFill>
            <a:srgbClr val="00748C">
              <a:alpha val="50196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8C2DF04-4DAE-EA67-EC99-A9B3BBB78B6C}"/>
              </a:ext>
            </a:extLst>
          </p:cNvPr>
          <p:cNvSpPr/>
          <p:nvPr/>
        </p:nvSpPr>
        <p:spPr>
          <a:xfrm>
            <a:off x="13932091" y="3123516"/>
            <a:ext cx="3385947" cy="1415678"/>
          </a:xfrm>
          <a:prstGeom prst="ellipse">
            <a:avLst/>
          </a:prstGeom>
          <a:solidFill>
            <a:srgbClr val="CF009E">
              <a:alpha val="50196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A8AE8086-409B-53C4-EAD7-A1452EA0E5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510" y="1322214"/>
            <a:ext cx="2598628" cy="87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Keras: the Python deep learning API">
            <a:extLst>
              <a:ext uri="{FF2B5EF4-FFF2-40B4-BE49-F238E27FC236}">
                <a16:creationId xmlns:a16="http://schemas.microsoft.com/office/drawing/2014/main" id="{417BD7C0-0423-B3D7-4710-7A551BFFC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506" y="2819831"/>
            <a:ext cx="1819617" cy="52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693559DF-F8AD-2342-0D3E-E232ECAEB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1410" y="1086174"/>
            <a:ext cx="1419966" cy="76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>
            <a:extLst>
              <a:ext uri="{FF2B5EF4-FFF2-40B4-BE49-F238E27FC236}">
                <a16:creationId xmlns:a16="http://schemas.microsoft.com/office/drawing/2014/main" id="{995E48FA-EC6B-955B-0DE6-0CAE3C0FA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15999828" y="1768492"/>
            <a:ext cx="1792911" cy="66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Kaggle - Wikipedia">
            <a:extLst>
              <a:ext uri="{FF2B5EF4-FFF2-40B4-BE49-F238E27FC236}">
                <a16:creationId xmlns:a16="http://schemas.microsoft.com/office/drawing/2014/main" id="{88DA4864-2582-D29F-0199-1948A8796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127" y="3598313"/>
            <a:ext cx="1247531" cy="48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4" descr="What is GitHub? — Pythia Foundations">
            <a:extLst>
              <a:ext uri="{FF2B5EF4-FFF2-40B4-BE49-F238E27FC236}">
                <a16:creationId xmlns:a16="http://schemas.microsoft.com/office/drawing/2014/main" id="{DC02E6E6-D119-9844-048B-2D0E5836F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4658" y="3382046"/>
            <a:ext cx="1617593" cy="9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 descr="Colab: An easy way to learn and use TensorFlow — The TensorFlow Blog">
            <a:extLst>
              <a:ext uri="{FF2B5EF4-FFF2-40B4-BE49-F238E27FC236}">
                <a16:creationId xmlns:a16="http://schemas.microsoft.com/office/drawing/2014/main" id="{8F3136C0-E1EC-F83E-0386-DED7B0C2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752" y="3382046"/>
            <a:ext cx="1762618" cy="7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8" descr="Caffe2 | A New Lightweight, Modular, and Scalable Deep Learning Framework">
            <a:extLst>
              <a:ext uri="{FF2B5EF4-FFF2-40B4-BE49-F238E27FC236}">
                <a16:creationId xmlns:a16="http://schemas.microsoft.com/office/drawing/2014/main" id="{09C7DF4C-CF7A-6E91-67E0-10E30F13E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775" y="3321778"/>
            <a:ext cx="1545927" cy="8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0">
            <a:extLst>
              <a:ext uri="{FF2B5EF4-FFF2-40B4-BE49-F238E27FC236}">
                <a16:creationId xmlns:a16="http://schemas.microsoft.com/office/drawing/2014/main" id="{0D606B5B-641A-3A91-3ADA-0487DEAFE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9739" y="2223765"/>
            <a:ext cx="2044700" cy="50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69CDAEF-9BC1-A340-D8C9-404DBE787F3E}"/>
              </a:ext>
            </a:extLst>
          </p:cNvPr>
          <p:cNvSpPr txBox="1"/>
          <p:nvPr/>
        </p:nvSpPr>
        <p:spPr>
          <a:xfrm>
            <a:off x="11434353" y="4293975"/>
            <a:ext cx="212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Frameworks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975BA0-DDB4-31A8-E273-915CFF6636FB}"/>
              </a:ext>
            </a:extLst>
          </p:cNvPr>
          <p:cNvSpPr txBox="1"/>
          <p:nvPr/>
        </p:nvSpPr>
        <p:spPr>
          <a:xfrm>
            <a:off x="15187757" y="2577653"/>
            <a:ext cx="2854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Communities/libraries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24E623-A283-52EE-2FE2-1AD25235309E}"/>
              </a:ext>
            </a:extLst>
          </p:cNvPr>
          <p:cNvSpPr txBox="1"/>
          <p:nvPr/>
        </p:nvSpPr>
        <p:spPr>
          <a:xfrm>
            <a:off x="13494830" y="4405055"/>
            <a:ext cx="2902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Cloud-based </a:t>
            </a:r>
          </a:p>
          <a:p>
            <a:r>
              <a:rPr lang="en-GB" b="1" dirty="0">
                <a:solidFill>
                  <a:schemeClr val="accent4"/>
                </a:solidFill>
              </a:rPr>
              <a:t>programming environments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67805D-06FD-9C35-47EC-A92B27CFED59}"/>
              </a:ext>
            </a:extLst>
          </p:cNvPr>
          <p:cNvSpPr txBox="1"/>
          <p:nvPr/>
        </p:nvSpPr>
        <p:spPr>
          <a:xfrm>
            <a:off x="16837451" y="4577225"/>
            <a:ext cx="212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Data and Model Repositories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5031FE-A00E-C962-ED33-211A199332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5306" y="1231326"/>
            <a:ext cx="8049432" cy="391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01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044D-0673-DBA6-8857-A5379B64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CUDA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979A-A228-E636-5E30-B0B683674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b="1" u="sng" dirty="0"/>
              <a:t>C</a:t>
            </a:r>
            <a:r>
              <a:rPr lang="en-GB" dirty="0"/>
              <a:t>ompute </a:t>
            </a:r>
            <a:r>
              <a:rPr lang="en-GB" b="1" u="sng" dirty="0"/>
              <a:t>U</a:t>
            </a:r>
            <a:r>
              <a:rPr lang="en-GB" dirty="0"/>
              <a:t>nified </a:t>
            </a:r>
            <a:r>
              <a:rPr lang="en-GB" b="1" u="sng" dirty="0"/>
              <a:t>D</a:t>
            </a:r>
            <a:r>
              <a:rPr lang="en-GB" dirty="0"/>
              <a:t>evice </a:t>
            </a:r>
            <a:r>
              <a:rPr lang="en-GB" b="1" u="sng" dirty="0"/>
              <a:t>A</a:t>
            </a:r>
            <a:r>
              <a:rPr lang="en-GB" dirty="0"/>
              <a:t>rchitecture </a:t>
            </a:r>
          </a:p>
          <a:p>
            <a:pPr lvl="1"/>
            <a:r>
              <a:rPr lang="en-GB" dirty="0"/>
              <a:t>Parallel computing platform</a:t>
            </a:r>
          </a:p>
          <a:p>
            <a:pPr lvl="1"/>
            <a:r>
              <a:rPr lang="en-GB" dirty="0"/>
              <a:t>Programming model and API</a:t>
            </a:r>
          </a:p>
          <a:p>
            <a:pPr lvl="2"/>
            <a:r>
              <a:rPr lang="en-GB" dirty="0"/>
              <a:t>Written in/extension of C/C++ </a:t>
            </a:r>
          </a:p>
          <a:p>
            <a:pPr lvl="1"/>
            <a:r>
              <a:rPr lang="en-GB" dirty="0"/>
              <a:t>Enables GPUs more general purpose processing</a:t>
            </a:r>
          </a:p>
          <a:p>
            <a:pPr lvl="2"/>
            <a:r>
              <a:rPr lang="en-GB" dirty="0"/>
              <a:t>Originally GPUs were intended for computer graphics and rendering</a:t>
            </a:r>
          </a:p>
          <a:p>
            <a:endParaRPr lang="en-GB" dirty="0"/>
          </a:p>
          <a:p>
            <a:r>
              <a:rPr lang="en-GB" dirty="0"/>
              <a:t>In essence – it turns our code into machine readable GPU code</a:t>
            </a:r>
          </a:p>
          <a:p>
            <a:pPr lvl="1"/>
            <a:r>
              <a:rPr lang="en-GB" dirty="0"/>
              <a:t>Along with language specific frameworks, CUDA handles memory and resource allocation as well as all read/write operations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D31735-CAA0-9425-4ADA-4882CBCD2B0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   CPUs vs GPUs   Gruffalo   Example Job   GPU Monitoring</a:t>
            </a:r>
            <a:r>
              <a:rPr lang="en-GB" b="1">
                <a:solidFill>
                  <a:srgbClr val="00778E"/>
                </a:solidFill>
              </a:rPr>
              <a:t>   Advanced Topics</a:t>
            </a:r>
            <a:endParaRPr lang="en-GB" b="1" dirty="0">
              <a:solidFill>
                <a:srgbClr val="0077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078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044D-0673-DBA6-8857-A5379B64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conda</a:t>
            </a:r>
            <a:r>
              <a:rPr lang="en-GB" dirty="0"/>
              <a:t>/mamba environments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D31735-CAA0-9425-4ADA-4882CBCD2B0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   CPUs vs GPUs   Gruffalo   Example Job   GPU Monitoring</a:t>
            </a:r>
            <a:r>
              <a:rPr lang="en-GB" b="1">
                <a:solidFill>
                  <a:srgbClr val="00778E"/>
                </a:solidFill>
              </a:rPr>
              <a:t>   Advanced Topics</a:t>
            </a:r>
            <a:endParaRPr lang="en-GB" b="1" dirty="0">
              <a:solidFill>
                <a:srgbClr val="00778E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221A6B-3C43-2EA5-6B6D-92A0BD701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952499"/>
          </a:xfrm>
        </p:spPr>
        <p:txBody>
          <a:bodyPr>
            <a:normAutofit fontScale="92500"/>
          </a:bodyPr>
          <a:lstStyle/>
          <a:p>
            <a:r>
              <a:rPr lang="en-GB" sz="1800" dirty="0"/>
              <a:t>Managing various tools and models/frameworks easily</a:t>
            </a:r>
          </a:p>
          <a:p>
            <a:pPr lvl="1"/>
            <a:r>
              <a:rPr lang="en-GB" sz="1400" dirty="0"/>
              <a:t>TF vs </a:t>
            </a:r>
            <a:r>
              <a:rPr lang="en-GB" sz="1400" dirty="0" err="1"/>
              <a:t>Pytorch</a:t>
            </a:r>
            <a:r>
              <a:rPr lang="en-GB" sz="1400" dirty="0"/>
              <a:t> vs Caffe, TF2.7 vs TF2.8 both requiring various versions of </a:t>
            </a:r>
            <a:r>
              <a:rPr lang="en-GB" sz="1400" dirty="0" err="1"/>
              <a:t>numpy</a:t>
            </a:r>
            <a:r>
              <a:rPr lang="en-GB" sz="1400" dirty="0"/>
              <a:t>, scikit, pandas, open-cv etc.</a:t>
            </a:r>
          </a:p>
          <a:p>
            <a:pPr lvl="1"/>
            <a:r>
              <a:rPr lang="en-GB" sz="1400" dirty="0"/>
              <a:t>Things common to all other </a:t>
            </a:r>
            <a:r>
              <a:rPr lang="en-GB" sz="1400" dirty="0" err="1"/>
              <a:t>envs</a:t>
            </a:r>
            <a:r>
              <a:rPr lang="en-GB" sz="1400" dirty="0"/>
              <a:t> go in base (mamba/</a:t>
            </a:r>
            <a:r>
              <a:rPr lang="en-GB" sz="1400" dirty="0" err="1"/>
              <a:t>jupyter</a:t>
            </a:r>
            <a:r>
              <a:rPr lang="en-GB" sz="1400" dirty="0"/>
              <a:t>) – works best if version agnostic </a:t>
            </a:r>
          </a:p>
          <a:p>
            <a:pPr lvl="1"/>
            <a:endParaRPr lang="en-GB" sz="1400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7599940B-2233-AB55-6F64-66B6A1B59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017" y="2250570"/>
            <a:ext cx="7013965" cy="2722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1172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8BB93-2958-1FA5-9E3A-3D1A4987C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Where to start with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FB28F-3B61-56C6-B7F7-C6CA0524F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6663"/>
          </a:xfrm>
        </p:spPr>
        <p:txBody>
          <a:bodyPr>
            <a:normAutofit fontScale="47500" lnSpcReduction="20000"/>
          </a:bodyPr>
          <a:lstStyle/>
          <a:p>
            <a:r>
              <a:rPr lang="en-GB" dirty="0"/>
              <a:t>Kaggle has some good beginner problems and a very active community (</a:t>
            </a:r>
            <a:r>
              <a:rPr lang="en-GB" dirty="0">
                <a:hlinkClick r:id="rId3"/>
              </a:rPr>
              <a:t>https://www.kaggle.com/competitions</a:t>
            </a:r>
            <a:r>
              <a:rPr lang="en-GB" dirty="0"/>
              <a:t> - filter for “Getting Started”)</a:t>
            </a:r>
          </a:p>
          <a:p>
            <a:pPr lvl="1"/>
            <a:r>
              <a:rPr lang="en-GB" dirty="0"/>
              <a:t>Text, image, graph, etc. based problems</a:t>
            </a:r>
          </a:p>
          <a:p>
            <a:pPr lvl="1"/>
            <a:r>
              <a:rPr lang="en-GB" dirty="0"/>
              <a:t>Titanic Passenger – Tabular dataset to predict passenger survivability on the RMS Titanic</a:t>
            </a:r>
          </a:p>
          <a:p>
            <a:pPr lvl="1"/>
            <a:endParaRPr lang="en-GB" dirty="0"/>
          </a:p>
          <a:p>
            <a:endParaRPr lang="en-GB" dirty="0"/>
          </a:p>
          <a:p>
            <a:r>
              <a:rPr lang="en-GB" dirty="0" err="1"/>
              <a:t>Tensorflow</a:t>
            </a:r>
            <a:r>
              <a:rPr lang="en-GB" dirty="0"/>
              <a:t> project pages and inbuilt dataset catalogue (</a:t>
            </a:r>
            <a:r>
              <a:rPr lang="en-GB" dirty="0">
                <a:hlinkClick r:id="rId4"/>
              </a:rPr>
              <a:t>https://www.tensorflow.org/datasets/catalog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Very over used and therefore highly understood </a:t>
            </a:r>
          </a:p>
          <a:p>
            <a:pPr lvl="1"/>
            <a:r>
              <a:rPr lang="en-GB" dirty="0"/>
              <a:t>Two I recommend for Computer Vision:</a:t>
            </a:r>
          </a:p>
          <a:p>
            <a:pPr lvl="2"/>
            <a:r>
              <a:rPr lang="en-GB" dirty="0"/>
              <a:t>MNIST – digit recognition</a:t>
            </a:r>
          </a:p>
          <a:p>
            <a:pPr lvl="2"/>
            <a:r>
              <a:rPr lang="en-GB" dirty="0"/>
              <a:t>Fashion MNIST – Clothing</a:t>
            </a:r>
          </a:p>
          <a:p>
            <a:endParaRPr lang="en-GB" dirty="0"/>
          </a:p>
          <a:p>
            <a:r>
              <a:rPr lang="en-GB" dirty="0"/>
              <a:t>No courses are required but can be a very quick way to go deeper into the theory</a:t>
            </a:r>
          </a:p>
          <a:p>
            <a:pPr lvl="1"/>
            <a:r>
              <a:rPr lang="en-GB" dirty="0"/>
              <a:t>Many are much more maths based </a:t>
            </a:r>
          </a:p>
          <a:p>
            <a:pPr lvl="1"/>
            <a:r>
              <a:rPr lang="en-GB" dirty="0"/>
              <a:t>Frameworks like </a:t>
            </a:r>
            <a:r>
              <a:rPr lang="en-GB" dirty="0" err="1"/>
              <a:t>pytorch</a:t>
            </a:r>
            <a:r>
              <a:rPr lang="en-GB" dirty="0"/>
              <a:t>, scikit-learn and TensorFlow make it much more accessible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7CE948-D625-7136-7DF2-4E29330207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   CPUs vs GPUs   Gruffalo   Example Job   GPU Monitoring</a:t>
            </a:r>
            <a:r>
              <a:rPr lang="en-GB" b="1">
                <a:solidFill>
                  <a:srgbClr val="00778E"/>
                </a:solidFill>
              </a:rPr>
              <a:t>   Advanced Topics</a:t>
            </a:r>
            <a:endParaRPr lang="en-GB" b="1" dirty="0">
              <a:solidFill>
                <a:srgbClr val="0077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094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7A4E-9C3D-4892-72ED-C6C68CA6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CPUs and GPUs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2DC3C5-86FB-086F-709E-BEC77AD64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552794"/>
            <a:ext cx="4068000" cy="2894138"/>
          </a:xfrm>
        </p:spPr>
        <p:txBody>
          <a:bodyPr>
            <a:normAutofit/>
          </a:bodyPr>
          <a:lstStyle/>
          <a:p>
            <a:r>
              <a:rPr lang="en-GB" sz="2000" dirty="0"/>
              <a:t>Central Processing Units (CPUs)</a:t>
            </a:r>
          </a:p>
          <a:p>
            <a:pPr lvl="1"/>
            <a:r>
              <a:rPr lang="en-GB" sz="1600" dirty="0"/>
              <a:t>10s of computing cores                              </a:t>
            </a:r>
          </a:p>
          <a:p>
            <a:pPr lvl="1"/>
            <a:r>
              <a:rPr lang="en-GB" sz="1600" dirty="0"/>
              <a:t>Low latency</a:t>
            </a:r>
          </a:p>
          <a:p>
            <a:pPr lvl="1"/>
            <a:r>
              <a:rPr lang="en-GB" sz="1600" dirty="0"/>
              <a:t>Good for serial processing</a:t>
            </a:r>
          </a:p>
          <a:p>
            <a:pPr lvl="1"/>
            <a:r>
              <a:rPr lang="en-GB" sz="1600" dirty="0"/>
              <a:t>Processes tasks that requires interactivity or interruption</a:t>
            </a:r>
          </a:p>
          <a:p>
            <a:pPr lvl="1"/>
            <a:r>
              <a:rPr lang="en-GB" sz="1600" dirty="0"/>
              <a:t>Traditional programs are written predominantly to exploit CPU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BAEC11-B961-BD8D-E0E0-670A301D51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</a:t>
            </a:r>
            <a:r>
              <a:rPr lang="en-GB" b="1">
                <a:solidFill>
                  <a:srgbClr val="FED100"/>
                </a:solidFill>
              </a:rPr>
              <a:t>   CPUs vs GPUs  </a:t>
            </a:r>
            <a:r>
              <a:rPr lang="en-GB" sz="1100">
                <a:solidFill>
                  <a:srgbClr val="56565A"/>
                </a:solidFill>
              </a:rPr>
              <a:t> Gruffalo   Example Job   GPU Monitoring  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BE026A-B27D-08DE-DEDB-A799D587F76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57541" y="1547196"/>
            <a:ext cx="4478810" cy="3401045"/>
          </a:xfrm>
        </p:spPr>
        <p:txBody>
          <a:bodyPr>
            <a:normAutofit/>
          </a:bodyPr>
          <a:lstStyle/>
          <a:p>
            <a:r>
              <a:rPr lang="en-GB" sz="2000" dirty="0"/>
              <a:t>Graphical Processing Units (GPUs)</a:t>
            </a:r>
          </a:p>
          <a:p>
            <a:pPr lvl="1"/>
            <a:r>
              <a:rPr lang="en-GB" sz="1600" dirty="0"/>
              <a:t>1,000s or even 10,000s of computing cores</a:t>
            </a:r>
          </a:p>
          <a:p>
            <a:pPr lvl="1"/>
            <a:r>
              <a:rPr lang="en-GB" sz="1600" dirty="0"/>
              <a:t>High Throughput</a:t>
            </a:r>
          </a:p>
          <a:p>
            <a:pPr lvl="1"/>
            <a:r>
              <a:rPr lang="en-GB" sz="1600" dirty="0"/>
              <a:t>Good for parallel processing</a:t>
            </a:r>
          </a:p>
          <a:p>
            <a:pPr lvl="1"/>
            <a:r>
              <a:rPr lang="en-GB" sz="1600" dirty="0"/>
              <a:t>Breaks tasks into subtasks that can be processed simultaneously/independently</a:t>
            </a:r>
          </a:p>
          <a:p>
            <a:pPr lvl="1"/>
            <a:r>
              <a:rPr lang="en-GB" sz="1600" dirty="0"/>
              <a:t>Requires additional interpretation to convert traditional code into GPU readable instructions</a:t>
            </a:r>
          </a:p>
          <a:p>
            <a:pPr lvl="1"/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9694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933A1-944E-5EBC-9BE0-DC60757C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Increasing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3BE83-EB82-44F3-9738-402C4A664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/>
              <a:t>CPUs tend to follow Moore’s Law</a:t>
            </a:r>
          </a:p>
          <a:p>
            <a:pPr lvl="1"/>
            <a:r>
              <a:rPr lang="en-GB" dirty="0"/>
              <a:t>Number of transistors on a chip doubles every two years</a:t>
            </a:r>
          </a:p>
          <a:p>
            <a:pPr lvl="1"/>
            <a:r>
              <a:rPr lang="en-GB" dirty="0"/>
              <a:t>Transistors – little electronic switches</a:t>
            </a:r>
          </a:p>
          <a:p>
            <a:endParaRPr lang="en-GB" dirty="0"/>
          </a:p>
          <a:p>
            <a:r>
              <a:rPr lang="en-GB" dirty="0"/>
              <a:t>Rapidly approaching the limits of current silicon technology </a:t>
            </a:r>
          </a:p>
          <a:p>
            <a:pPr lvl="1"/>
            <a:r>
              <a:rPr lang="en-GB" dirty="0"/>
              <a:t>Becoming physically impossible to squeeze more transistors on a silicon wafer </a:t>
            </a:r>
          </a:p>
          <a:p>
            <a:pPr lvl="1"/>
            <a:r>
              <a:rPr lang="en-GB" dirty="0"/>
              <a:t>The so called death of Moore’s Law</a:t>
            </a:r>
          </a:p>
          <a:p>
            <a:endParaRPr lang="en-GB" dirty="0"/>
          </a:p>
          <a:p>
            <a:r>
              <a:rPr lang="en-GB" dirty="0"/>
              <a:t>Why we see “3.6GHz” and “5.0GHz” boosted advertised on new Laptops</a:t>
            </a:r>
          </a:p>
          <a:p>
            <a:pPr lvl="1"/>
            <a:r>
              <a:rPr lang="en-GB" dirty="0"/>
              <a:t>“Overclocking” - throwing more current at the problem for faster speeds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69A4F-8076-A551-3410-9C86714D78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</a:t>
            </a:r>
            <a:r>
              <a:rPr lang="en-GB" b="1">
                <a:solidFill>
                  <a:srgbClr val="FED100"/>
                </a:solidFill>
              </a:rPr>
              <a:t>   CPUs vs GPUs  </a:t>
            </a:r>
            <a:r>
              <a:rPr lang="en-GB" sz="1100">
                <a:solidFill>
                  <a:srgbClr val="56565A"/>
                </a:solidFill>
              </a:rPr>
              <a:t> Gruffalo   Example Job   GPU Monitoring  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92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7FCB5-6DF8-F280-ACCF-4351A955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Why do we use GPUs?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F1445-87B6-08CE-FC13-DD635FBCE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773094"/>
          </a:xfrm>
        </p:spPr>
        <p:txBody>
          <a:bodyPr>
            <a:normAutofit fontScale="55000" lnSpcReduction="20000"/>
          </a:bodyPr>
          <a:lstStyle/>
          <a:p>
            <a:pPr marL="0" indent="0" algn="l">
              <a:buNone/>
            </a:pPr>
            <a:r>
              <a:rPr lang="en-GB" b="0" i="0" dirty="0">
                <a:solidFill>
                  <a:srgbClr val="000000"/>
                </a:solidFill>
                <a:effectLst/>
                <a:latin typeface="acumin-pro"/>
              </a:rPr>
              <a:t>Both CPUs and GPUs work in fundamentally different ways: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A </a:t>
            </a:r>
            <a:r>
              <a:rPr lang="en-GB" b="1" i="0" dirty="0">
                <a:solidFill>
                  <a:srgbClr val="212529"/>
                </a:solidFill>
                <a:effectLst/>
                <a:latin typeface="acumin-pro"/>
              </a:rPr>
              <a:t>CPU</a:t>
            </a:r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 handles the majority of the processing tasks for a computer. </a:t>
            </a:r>
          </a:p>
          <a:p>
            <a:pPr lvl="1"/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fast and versatile</a:t>
            </a:r>
          </a:p>
          <a:p>
            <a:pPr lvl="1"/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built to handle any number of required tasks 	</a:t>
            </a:r>
          </a:p>
          <a:p>
            <a:pPr lvl="2"/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accessing hard drive storage</a:t>
            </a:r>
            <a:endParaRPr lang="en-GB" dirty="0">
              <a:solidFill>
                <a:srgbClr val="212529"/>
              </a:solidFill>
              <a:latin typeface="acumin-pro"/>
            </a:endParaRPr>
          </a:p>
          <a:p>
            <a:pPr lvl="2"/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logging inputs</a:t>
            </a:r>
            <a:endParaRPr lang="en-GB" dirty="0">
              <a:solidFill>
                <a:srgbClr val="212529"/>
              </a:solidFill>
              <a:latin typeface="acumin-pro"/>
            </a:endParaRPr>
          </a:p>
          <a:p>
            <a:pPr lvl="2"/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moving data from cache to memory</a:t>
            </a:r>
          </a:p>
          <a:p>
            <a:pPr lvl="1"/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That means that CPUs can bounce between multiple tasks quickly to support the more generalized operations of a workstation or even a supercomputer.</a:t>
            </a:r>
          </a:p>
          <a:p>
            <a:endParaRPr lang="en-GB" b="0" i="0" dirty="0">
              <a:solidFill>
                <a:srgbClr val="212529"/>
              </a:solidFill>
              <a:effectLst/>
              <a:latin typeface="acumin-pro"/>
            </a:endParaRP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A </a:t>
            </a:r>
            <a:r>
              <a:rPr lang="en-GB" b="1" i="0" dirty="0">
                <a:solidFill>
                  <a:srgbClr val="212529"/>
                </a:solidFill>
                <a:effectLst/>
                <a:latin typeface="acumin-pro"/>
              </a:rPr>
              <a:t>GPU</a:t>
            </a:r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 is designed from the ground up to render high-resolution images and graphics almost exclusively</a:t>
            </a:r>
          </a:p>
          <a:p>
            <a:pPr lvl="1"/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GPUs focus on parallel processing</a:t>
            </a:r>
          </a:p>
          <a:p>
            <a:pPr lvl="1"/>
            <a:r>
              <a:rPr lang="en-GB" dirty="0">
                <a:solidFill>
                  <a:srgbClr val="212529"/>
                </a:solidFill>
                <a:latin typeface="acumin-pro"/>
              </a:rPr>
              <a:t>This </a:t>
            </a:r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doesn’t require a lot of context switching </a:t>
            </a:r>
            <a:endParaRPr lang="en-GB" dirty="0">
              <a:solidFill>
                <a:srgbClr val="212529"/>
              </a:solidFill>
              <a:latin typeface="acumin-pro"/>
            </a:endParaRPr>
          </a:p>
          <a:p>
            <a:pPr lvl="2"/>
            <a:r>
              <a:rPr lang="en-GB" b="0" i="0" dirty="0">
                <a:solidFill>
                  <a:srgbClr val="212529"/>
                </a:solidFill>
                <a:effectLst/>
                <a:latin typeface="acumin-pro"/>
              </a:rPr>
              <a:t>identical computations used to create lighting/shading effects for can be continuously performed</a:t>
            </a:r>
          </a:p>
          <a:p>
            <a:pPr lvl="2"/>
            <a:r>
              <a:rPr lang="en-GB" dirty="0">
                <a:solidFill>
                  <a:srgbClr val="212529"/>
                </a:solidFill>
                <a:latin typeface="acumin-pro"/>
              </a:rPr>
              <a:t>Or, we could use them for convolutions…</a:t>
            </a:r>
            <a:endParaRPr lang="en-GB" b="0" i="0" dirty="0">
              <a:solidFill>
                <a:srgbClr val="212529"/>
              </a:solidFill>
              <a:effectLst/>
              <a:latin typeface="acumin-pro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35D876-922C-6B77-887F-A3D0C737E1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</a:t>
            </a:r>
            <a:r>
              <a:rPr lang="en-GB" b="1">
                <a:solidFill>
                  <a:srgbClr val="FED100"/>
                </a:solidFill>
              </a:rPr>
              <a:t>   CPUs vs GPUs  </a:t>
            </a:r>
            <a:r>
              <a:rPr lang="en-GB" sz="1100">
                <a:solidFill>
                  <a:srgbClr val="56565A"/>
                </a:solidFill>
              </a:rPr>
              <a:t> Gruffalo   Example Job   GPU Monitoring  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528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97A1-06B6-7174-F404-C137C64B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Why do we use GPUs -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BF8E7-FEB6-EACC-4849-2F6BC015F9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</a:t>
            </a:r>
            <a:r>
              <a:rPr lang="en-GB" b="1">
                <a:solidFill>
                  <a:srgbClr val="FED100"/>
                </a:solidFill>
              </a:rPr>
              <a:t>   CPUs vs GPUs  </a:t>
            </a:r>
            <a:r>
              <a:rPr lang="en-GB" sz="1100">
                <a:solidFill>
                  <a:srgbClr val="56565A"/>
                </a:solidFill>
              </a:rPr>
              <a:t> Gruffalo   Example Job   GPU Monitoring  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FACFD9-7121-74FE-DD82-A8A389282B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44" y="1093976"/>
            <a:ext cx="7052512" cy="377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89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F492-7600-8B53-446B-02295552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CPU vs GPU – Chip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C0F0E-7926-8A70-284F-D50DECF45B9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</a:t>
            </a:r>
            <a:r>
              <a:rPr lang="en-GB" b="1">
                <a:solidFill>
                  <a:srgbClr val="FED100"/>
                </a:solidFill>
              </a:rPr>
              <a:t>   CPUs vs GPUs  </a:t>
            </a:r>
            <a:r>
              <a:rPr lang="en-GB" sz="1100">
                <a:solidFill>
                  <a:srgbClr val="56565A"/>
                </a:solidFill>
              </a:rPr>
              <a:t> Gruffalo   Example Job   GPU Monitoring  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ED39841-27D8-9D58-AB4D-2622C7634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47519"/>
              </p:ext>
            </p:extLst>
          </p:nvPr>
        </p:nvGraphicFramePr>
        <p:xfrm>
          <a:off x="80549" y="1875790"/>
          <a:ext cx="4320000" cy="253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322669360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60877536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17463414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48795283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069601857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69024924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68630246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193045186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GB" dirty="0"/>
                        <a:t>CPU – 16C (32T)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51416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83633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975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22255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1057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F6EB5F5B-9E94-5B2C-57C4-7BDAC4FB6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991254"/>
              </p:ext>
            </p:extLst>
          </p:nvPr>
        </p:nvGraphicFramePr>
        <p:xfrm>
          <a:off x="4743453" y="1875788"/>
          <a:ext cx="4320000" cy="2530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000">
                  <a:extLst>
                    <a:ext uri="{9D8B030D-6E8A-4147-A177-3AD203B41FA5}">
                      <a16:colId xmlns:a16="http://schemas.microsoft.com/office/drawing/2014/main" val="3226693609"/>
                    </a:ext>
                  </a:extLst>
                </a:gridCol>
              </a:tblGrid>
              <a:tr h="36992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GPU – &gt;1000C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514160"/>
                  </a:ext>
                </a:extLst>
              </a:tr>
              <a:tr h="2160914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84201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5A44DD9-9415-8089-ED22-DB4CA43B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3" y="2242988"/>
            <a:ext cx="4322439" cy="21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9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F492-7600-8B53-446B-02295552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CPU vs GPU – Core/Thread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39FA5C0-A40F-ADF1-7C13-AE611CDE6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3751583"/>
            <a:ext cx="8229600" cy="1190461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CPUs have to allocate more physical space on a chip to memory caches and controllers</a:t>
            </a:r>
          </a:p>
          <a:p>
            <a:pPr lvl="1"/>
            <a:r>
              <a:rPr lang="en-GB" dirty="0"/>
              <a:t>This is what allows for such low latency</a:t>
            </a:r>
          </a:p>
          <a:p>
            <a:pPr lvl="1"/>
            <a:r>
              <a:rPr lang="en-GB" dirty="0"/>
              <a:t>But limits the ability to do lots of simultaneous tasks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C0F0E-7926-8A70-284F-D50DECF45B9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</a:t>
            </a:r>
            <a:r>
              <a:rPr lang="en-GB" b="1">
                <a:solidFill>
                  <a:srgbClr val="FED100"/>
                </a:solidFill>
              </a:rPr>
              <a:t>   CPUs vs GPUs  </a:t>
            </a:r>
            <a:r>
              <a:rPr lang="en-GB" sz="1100">
                <a:solidFill>
                  <a:srgbClr val="56565A"/>
                </a:solidFill>
              </a:rPr>
              <a:t> Gruffalo   Example Job   GPU Monitoring  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DD2EAE63-0938-4046-07B2-E8375990FE00}"/>
              </a:ext>
            </a:extLst>
          </p:cNvPr>
          <p:cNvGrpSpPr/>
          <p:nvPr/>
        </p:nvGrpSpPr>
        <p:grpSpPr>
          <a:xfrm>
            <a:off x="1455599" y="1175785"/>
            <a:ext cx="6232800" cy="2392179"/>
            <a:chOff x="1330960" y="1375660"/>
            <a:chExt cx="6232800" cy="239217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797FDC-5FC5-AAF1-2028-224E97CE5FC5}"/>
                </a:ext>
              </a:extLst>
            </p:cNvPr>
            <p:cNvGrpSpPr/>
            <p:nvPr/>
          </p:nvGrpSpPr>
          <p:grpSpPr>
            <a:xfrm>
              <a:off x="1330960" y="1375660"/>
              <a:ext cx="2880000" cy="2392179"/>
              <a:chOff x="1193800" y="3867944"/>
              <a:chExt cx="2880000" cy="239217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0012E4E-35FA-2D94-1F75-78B05FEDB4E7}"/>
                  </a:ext>
                </a:extLst>
              </p:cNvPr>
              <p:cNvSpPr/>
              <p:nvPr/>
            </p:nvSpPr>
            <p:spPr>
              <a:xfrm>
                <a:off x="1193800" y="3867944"/>
                <a:ext cx="2880000" cy="239217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GB" dirty="0"/>
                  <a:t>CPU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D3E3CAC-5EB3-13E4-05AB-1417BB27ABB3}"/>
                  </a:ext>
                </a:extLst>
              </p:cNvPr>
              <p:cNvSpPr/>
              <p:nvPr/>
            </p:nvSpPr>
            <p:spPr>
              <a:xfrm>
                <a:off x="1257300" y="3943349"/>
                <a:ext cx="1244600" cy="79234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Control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4806E9-6C18-8792-015E-ACD4E9F191D0}"/>
                  </a:ext>
                </a:extLst>
              </p:cNvPr>
              <p:cNvSpPr/>
              <p:nvPr/>
            </p:nvSpPr>
            <p:spPr>
              <a:xfrm>
                <a:off x="1257300" y="4836133"/>
                <a:ext cx="2755900" cy="5682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Cache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D4B2199-EA05-030E-733A-8C075A4800CB}"/>
                  </a:ext>
                </a:extLst>
              </p:cNvPr>
              <p:cNvSpPr/>
              <p:nvPr/>
            </p:nvSpPr>
            <p:spPr>
              <a:xfrm>
                <a:off x="1255850" y="5477543"/>
                <a:ext cx="2755900" cy="43079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Memory (DRAM)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8125027-71BE-E7ED-76FD-973710702116}"/>
                  </a:ext>
                </a:extLst>
              </p:cNvPr>
              <p:cNvSpPr/>
              <p:nvPr/>
            </p:nvSpPr>
            <p:spPr>
              <a:xfrm>
                <a:off x="2562500" y="3943349"/>
                <a:ext cx="705600" cy="388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ALU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1B3DF1C-98D9-BF9B-8CF2-671B171DA879}"/>
                  </a:ext>
                </a:extLst>
              </p:cNvPr>
              <p:cNvSpPr/>
              <p:nvPr/>
            </p:nvSpPr>
            <p:spPr>
              <a:xfrm>
                <a:off x="3308900" y="3943349"/>
                <a:ext cx="705600" cy="388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ALU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187F5CD-D669-E37C-293B-F9C3D8644CB5}"/>
                  </a:ext>
                </a:extLst>
              </p:cNvPr>
              <p:cNvSpPr/>
              <p:nvPr/>
            </p:nvSpPr>
            <p:spPr>
              <a:xfrm>
                <a:off x="2565400" y="4354272"/>
                <a:ext cx="705600" cy="388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ALU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E2164A-510D-AA5D-1BF3-4E62577B79D0}"/>
                  </a:ext>
                </a:extLst>
              </p:cNvPr>
              <p:cNvSpPr/>
              <p:nvPr/>
            </p:nvSpPr>
            <p:spPr>
              <a:xfrm>
                <a:off x="3311800" y="4354272"/>
                <a:ext cx="705600" cy="388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ALU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E1C85FC-4B7F-0EBE-D96A-9431A3586163}"/>
                </a:ext>
              </a:extLst>
            </p:cNvPr>
            <p:cNvGrpSpPr/>
            <p:nvPr/>
          </p:nvGrpSpPr>
          <p:grpSpPr>
            <a:xfrm>
              <a:off x="4683760" y="1375660"/>
              <a:ext cx="2880000" cy="2392179"/>
              <a:chOff x="4546600" y="3898424"/>
              <a:chExt cx="2880000" cy="239217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33B5E30-84AB-CD6C-01E6-EC280081F0AB}"/>
                  </a:ext>
                </a:extLst>
              </p:cNvPr>
              <p:cNvSpPr/>
              <p:nvPr/>
            </p:nvSpPr>
            <p:spPr>
              <a:xfrm>
                <a:off x="4546600" y="3898424"/>
                <a:ext cx="2880000" cy="239217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GB" dirty="0"/>
                  <a:t>GPU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458CDA5-0A89-7D6D-696B-91DC272EFAF9}"/>
                  </a:ext>
                </a:extLst>
              </p:cNvPr>
              <p:cNvSpPr/>
              <p:nvPr/>
            </p:nvSpPr>
            <p:spPr>
              <a:xfrm>
                <a:off x="4608650" y="5477543"/>
                <a:ext cx="2755900" cy="43079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Memory (VRAM)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265B9DB-3E9F-9571-DFF8-8497FCAA50B8}"/>
                  </a:ext>
                </a:extLst>
              </p:cNvPr>
              <p:cNvGrpSpPr/>
              <p:nvPr/>
            </p:nvGrpSpPr>
            <p:grpSpPr>
              <a:xfrm>
                <a:off x="4608650" y="3958097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474" name="Group 473">
                  <a:extLst>
                    <a:ext uri="{FF2B5EF4-FFF2-40B4-BE49-F238E27FC236}">
                      <a16:creationId xmlns:a16="http://schemas.microsoft.com/office/drawing/2014/main" id="{FB31388F-CE2C-940D-06D0-5CCE01FB4C40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499" name="Rectangle 498">
                    <a:extLst>
                      <a:ext uri="{FF2B5EF4-FFF2-40B4-BE49-F238E27FC236}">
                        <a16:creationId xmlns:a16="http://schemas.microsoft.com/office/drawing/2014/main" id="{57520696-D10E-9FB8-FBE6-3BC9CD4B8389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500" name="Rectangle 499">
                    <a:extLst>
                      <a:ext uri="{FF2B5EF4-FFF2-40B4-BE49-F238E27FC236}">
                        <a16:creationId xmlns:a16="http://schemas.microsoft.com/office/drawing/2014/main" id="{DBBADFC1-E79F-5652-0417-335CC190907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75" name="Group 474">
                  <a:extLst>
                    <a:ext uri="{FF2B5EF4-FFF2-40B4-BE49-F238E27FC236}">
                      <a16:creationId xmlns:a16="http://schemas.microsoft.com/office/drawing/2014/main" id="{CC8B4870-420E-D384-F904-F31F3ECC0918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497" name="Rectangle 496">
                    <a:extLst>
                      <a:ext uri="{FF2B5EF4-FFF2-40B4-BE49-F238E27FC236}">
                        <a16:creationId xmlns:a16="http://schemas.microsoft.com/office/drawing/2014/main" id="{60F0B5C3-9E88-94F7-97D1-044DFA11EDE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98" name="Rectangle 497">
                    <a:extLst>
                      <a:ext uri="{FF2B5EF4-FFF2-40B4-BE49-F238E27FC236}">
                        <a16:creationId xmlns:a16="http://schemas.microsoft.com/office/drawing/2014/main" id="{CC2C778E-9933-7476-3810-98D2B3E278E9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76" name="Group 475">
                  <a:extLst>
                    <a:ext uri="{FF2B5EF4-FFF2-40B4-BE49-F238E27FC236}">
                      <a16:creationId xmlns:a16="http://schemas.microsoft.com/office/drawing/2014/main" id="{BF0BA50F-0A14-0B92-A803-9EFCC31DA461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495" name="Rectangle 494">
                    <a:extLst>
                      <a:ext uri="{FF2B5EF4-FFF2-40B4-BE49-F238E27FC236}">
                        <a16:creationId xmlns:a16="http://schemas.microsoft.com/office/drawing/2014/main" id="{2FC266CF-ECD7-767E-68E4-95E8DE36D66C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96" name="Rectangle 495">
                    <a:extLst>
                      <a:ext uri="{FF2B5EF4-FFF2-40B4-BE49-F238E27FC236}">
                        <a16:creationId xmlns:a16="http://schemas.microsoft.com/office/drawing/2014/main" id="{409BA13A-B294-DA4D-34E4-3D35C0A7FE70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77" name="Group 476">
                  <a:extLst>
                    <a:ext uri="{FF2B5EF4-FFF2-40B4-BE49-F238E27FC236}">
                      <a16:creationId xmlns:a16="http://schemas.microsoft.com/office/drawing/2014/main" id="{B6B007D1-F764-39D8-0E83-A5F8CB41074C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493" name="Rectangle 492">
                    <a:extLst>
                      <a:ext uri="{FF2B5EF4-FFF2-40B4-BE49-F238E27FC236}">
                        <a16:creationId xmlns:a16="http://schemas.microsoft.com/office/drawing/2014/main" id="{BC75F83D-25DB-B84A-7F1A-FF37F7CE59A2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94" name="Rectangle 493">
                    <a:extLst>
                      <a:ext uri="{FF2B5EF4-FFF2-40B4-BE49-F238E27FC236}">
                        <a16:creationId xmlns:a16="http://schemas.microsoft.com/office/drawing/2014/main" id="{08002932-7EDF-DAAD-A009-FE251DAC197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78" name="Group 477">
                  <a:extLst>
                    <a:ext uri="{FF2B5EF4-FFF2-40B4-BE49-F238E27FC236}">
                      <a16:creationId xmlns:a16="http://schemas.microsoft.com/office/drawing/2014/main" id="{BB0B1D51-7ED7-2611-FA10-795DD006152A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491" name="Rectangle 490">
                    <a:extLst>
                      <a:ext uri="{FF2B5EF4-FFF2-40B4-BE49-F238E27FC236}">
                        <a16:creationId xmlns:a16="http://schemas.microsoft.com/office/drawing/2014/main" id="{6B0E8012-10F2-3142-EE4D-001331B5B91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92" name="Rectangle 491">
                    <a:extLst>
                      <a:ext uri="{FF2B5EF4-FFF2-40B4-BE49-F238E27FC236}">
                        <a16:creationId xmlns:a16="http://schemas.microsoft.com/office/drawing/2014/main" id="{5DD330CC-E65A-57AA-1201-55E6A9702750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EBC1D079-B69F-8D1D-2331-32FDF54BED13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489" name="Rectangle 488">
                    <a:extLst>
                      <a:ext uri="{FF2B5EF4-FFF2-40B4-BE49-F238E27FC236}">
                        <a16:creationId xmlns:a16="http://schemas.microsoft.com/office/drawing/2014/main" id="{E856B11E-8E62-DD97-2AE5-F40B7F358E39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90" name="Rectangle 489">
                    <a:extLst>
                      <a:ext uri="{FF2B5EF4-FFF2-40B4-BE49-F238E27FC236}">
                        <a16:creationId xmlns:a16="http://schemas.microsoft.com/office/drawing/2014/main" id="{C2F2F8F2-E8DF-4640-06C8-EAF0A9E9CC5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80" name="Group 479">
                  <a:extLst>
                    <a:ext uri="{FF2B5EF4-FFF2-40B4-BE49-F238E27FC236}">
                      <a16:creationId xmlns:a16="http://schemas.microsoft.com/office/drawing/2014/main" id="{0B72B2DB-B898-CCAB-EE1F-15A41976D380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487" name="Rectangle 486">
                    <a:extLst>
                      <a:ext uri="{FF2B5EF4-FFF2-40B4-BE49-F238E27FC236}">
                        <a16:creationId xmlns:a16="http://schemas.microsoft.com/office/drawing/2014/main" id="{E99F0178-242F-09CC-AF7E-508B45416E1C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88" name="Rectangle 487">
                    <a:extLst>
                      <a:ext uri="{FF2B5EF4-FFF2-40B4-BE49-F238E27FC236}">
                        <a16:creationId xmlns:a16="http://schemas.microsoft.com/office/drawing/2014/main" id="{31DF459C-0B27-328D-9F7B-507CB5B5982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81" name="Group 480">
                  <a:extLst>
                    <a:ext uri="{FF2B5EF4-FFF2-40B4-BE49-F238E27FC236}">
                      <a16:creationId xmlns:a16="http://schemas.microsoft.com/office/drawing/2014/main" id="{05AA81ED-250F-A92E-5144-1326F7AC00E6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485" name="Rectangle 484">
                    <a:extLst>
                      <a:ext uri="{FF2B5EF4-FFF2-40B4-BE49-F238E27FC236}">
                        <a16:creationId xmlns:a16="http://schemas.microsoft.com/office/drawing/2014/main" id="{EF4C56CC-DC46-1512-ED9E-77C77D9956F8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86" name="Rectangle 485">
                    <a:extLst>
                      <a:ext uri="{FF2B5EF4-FFF2-40B4-BE49-F238E27FC236}">
                        <a16:creationId xmlns:a16="http://schemas.microsoft.com/office/drawing/2014/main" id="{20654379-3809-16C2-2E40-E8657D0729F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82" name="Group 481">
                  <a:extLst>
                    <a:ext uri="{FF2B5EF4-FFF2-40B4-BE49-F238E27FC236}">
                      <a16:creationId xmlns:a16="http://schemas.microsoft.com/office/drawing/2014/main" id="{6C855DFF-4E50-27AA-630A-3028096F804F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483" name="Rectangle 482">
                    <a:extLst>
                      <a:ext uri="{FF2B5EF4-FFF2-40B4-BE49-F238E27FC236}">
                        <a16:creationId xmlns:a16="http://schemas.microsoft.com/office/drawing/2014/main" id="{771E22D7-8287-FFD8-34B6-402AE0EA624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84" name="Rectangle 483">
                    <a:extLst>
                      <a:ext uri="{FF2B5EF4-FFF2-40B4-BE49-F238E27FC236}">
                        <a16:creationId xmlns:a16="http://schemas.microsoft.com/office/drawing/2014/main" id="{95CB798B-7264-D0CE-E28B-E2D601D1AEC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EFD2755-1026-80D7-B784-1E0459703B9B}"/>
                  </a:ext>
                </a:extLst>
              </p:cNvPr>
              <p:cNvGrpSpPr/>
              <p:nvPr/>
            </p:nvGrpSpPr>
            <p:grpSpPr>
              <a:xfrm>
                <a:off x="4774325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447" name="Group 446">
                  <a:extLst>
                    <a:ext uri="{FF2B5EF4-FFF2-40B4-BE49-F238E27FC236}">
                      <a16:creationId xmlns:a16="http://schemas.microsoft.com/office/drawing/2014/main" id="{9E1FB7C7-3399-D803-3550-6A68133E13A6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472" name="Rectangle 471">
                    <a:extLst>
                      <a:ext uri="{FF2B5EF4-FFF2-40B4-BE49-F238E27FC236}">
                        <a16:creationId xmlns:a16="http://schemas.microsoft.com/office/drawing/2014/main" id="{8BD2D837-0945-F601-0572-6870953CD0CC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DB0BA060-4B77-1D66-FFFB-70CF76621D85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48" name="Group 447">
                  <a:extLst>
                    <a:ext uri="{FF2B5EF4-FFF2-40B4-BE49-F238E27FC236}">
                      <a16:creationId xmlns:a16="http://schemas.microsoft.com/office/drawing/2014/main" id="{EE032521-F992-E114-8FBA-729DDAD1F4A6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470" name="Rectangle 469">
                    <a:extLst>
                      <a:ext uri="{FF2B5EF4-FFF2-40B4-BE49-F238E27FC236}">
                        <a16:creationId xmlns:a16="http://schemas.microsoft.com/office/drawing/2014/main" id="{A25A923E-38FD-5EB5-8E6A-2C271682017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71" name="Rectangle 470">
                    <a:extLst>
                      <a:ext uri="{FF2B5EF4-FFF2-40B4-BE49-F238E27FC236}">
                        <a16:creationId xmlns:a16="http://schemas.microsoft.com/office/drawing/2014/main" id="{0440A600-C3AB-EEFC-1299-0CC8720C884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49" name="Group 448">
                  <a:extLst>
                    <a:ext uri="{FF2B5EF4-FFF2-40B4-BE49-F238E27FC236}">
                      <a16:creationId xmlns:a16="http://schemas.microsoft.com/office/drawing/2014/main" id="{A1CEA089-A149-EA59-7376-93BA73CA6AE5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468" name="Rectangle 467">
                    <a:extLst>
                      <a:ext uri="{FF2B5EF4-FFF2-40B4-BE49-F238E27FC236}">
                        <a16:creationId xmlns:a16="http://schemas.microsoft.com/office/drawing/2014/main" id="{27491F0A-264F-37BA-E85A-BC51D7797963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69" name="Rectangle 468">
                    <a:extLst>
                      <a:ext uri="{FF2B5EF4-FFF2-40B4-BE49-F238E27FC236}">
                        <a16:creationId xmlns:a16="http://schemas.microsoft.com/office/drawing/2014/main" id="{AA36299D-1C3B-18C1-E1EE-19B24A82D7E8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65A3E7AB-84F2-AA35-FC3A-CA469BA50C32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466" name="Rectangle 465">
                    <a:extLst>
                      <a:ext uri="{FF2B5EF4-FFF2-40B4-BE49-F238E27FC236}">
                        <a16:creationId xmlns:a16="http://schemas.microsoft.com/office/drawing/2014/main" id="{874BB107-2418-1302-9A97-7511A957E13A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67" name="Rectangle 466">
                    <a:extLst>
                      <a:ext uri="{FF2B5EF4-FFF2-40B4-BE49-F238E27FC236}">
                        <a16:creationId xmlns:a16="http://schemas.microsoft.com/office/drawing/2014/main" id="{5E4D11DD-5ED7-DC06-4B13-250477228E3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51" name="Group 450">
                  <a:extLst>
                    <a:ext uri="{FF2B5EF4-FFF2-40B4-BE49-F238E27FC236}">
                      <a16:creationId xmlns:a16="http://schemas.microsoft.com/office/drawing/2014/main" id="{FF56D927-B738-02FE-1D9F-2E31D7F121F1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464" name="Rectangle 463">
                    <a:extLst>
                      <a:ext uri="{FF2B5EF4-FFF2-40B4-BE49-F238E27FC236}">
                        <a16:creationId xmlns:a16="http://schemas.microsoft.com/office/drawing/2014/main" id="{C39F2FAA-328B-E49B-D256-86BB4E9A8C6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65" name="Rectangle 464">
                    <a:extLst>
                      <a:ext uri="{FF2B5EF4-FFF2-40B4-BE49-F238E27FC236}">
                        <a16:creationId xmlns:a16="http://schemas.microsoft.com/office/drawing/2014/main" id="{BABC438E-FB4D-E229-6556-17DD59CBA890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52" name="Group 451">
                  <a:extLst>
                    <a:ext uri="{FF2B5EF4-FFF2-40B4-BE49-F238E27FC236}">
                      <a16:creationId xmlns:a16="http://schemas.microsoft.com/office/drawing/2014/main" id="{9B089A84-A016-9A48-EC0B-2AE030E70995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885F65BE-288B-9573-604F-9925A49FCF84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CD534B08-3EED-9A3D-15FF-1DAC29796BE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A5C9AA6E-C53D-DF6D-557F-175617CD6B0A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460" name="Rectangle 459">
                    <a:extLst>
                      <a:ext uri="{FF2B5EF4-FFF2-40B4-BE49-F238E27FC236}">
                        <a16:creationId xmlns:a16="http://schemas.microsoft.com/office/drawing/2014/main" id="{BDA4A163-5631-867E-9C07-3AF1D2921E9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AEBF2ED5-3C25-8E90-4EEE-CCF5AA2E8AA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54" name="Group 453">
                  <a:extLst>
                    <a:ext uri="{FF2B5EF4-FFF2-40B4-BE49-F238E27FC236}">
                      <a16:creationId xmlns:a16="http://schemas.microsoft.com/office/drawing/2014/main" id="{D4DEF183-6AE7-E9E4-BB52-3767717EF5FC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849294C5-2471-7F25-A70F-3EA0A114EB7B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69B3B341-FC73-054D-9D67-B95DA86E956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0DE75DAC-A133-5A6B-D49B-542C1F29BFC1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456" name="Rectangle 455">
                    <a:extLst>
                      <a:ext uri="{FF2B5EF4-FFF2-40B4-BE49-F238E27FC236}">
                        <a16:creationId xmlns:a16="http://schemas.microsoft.com/office/drawing/2014/main" id="{EE199B20-F614-F196-35BD-0E024E79296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57" name="Rectangle 456">
                    <a:extLst>
                      <a:ext uri="{FF2B5EF4-FFF2-40B4-BE49-F238E27FC236}">
                        <a16:creationId xmlns:a16="http://schemas.microsoft.com/office/drawing/2014/main" id="{6B376EA3-F0D3-C03E-8942-F5222B22D5D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C271ACB-DCA8-5AA7-8E8C-E7B80AEE8730}"/>
                  </a:ext>
                </a:extLst>
              </p:cNvPr>
              <p:cNvGrpSpPr/>
              <p:nvPr/>
            </p:nvGrpSpPr>
            <p:grpSpPr>
              <a:xfrm>
                <a:off x="4940000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420" name="Group 419">
                  <a:extLst>
                    <a:ext uri="{FF2B5EF4-FFF2-40B4-BE49-F238E27FC236}">
                      <a16:creationId xmlns:a16="http://schemas.microsoft.com/office/drawing/2014/main" id="{55D1E98D-3D07-365D-9F3D-15EBC46404C1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445" name="Rectangle 444">
                    <a:extLst>
                      <a:ext uri="{FF2B5EF4-FFF2-40B4-BE49-F238E27FC236}">
                        <a16:creationId xmlns:a16="http://schemas.microsoft.com/office/drawing/2014/main" id="{92E0C51A-264B-02DB-69C1-69C693816A91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46" name="Rectangle 445">
                    <a:extLst>
                      <a:ext uri="{FF2B5EF4-FFF2-40B4-BE49-F238E27FC236}">
                        <a16:creationId xmlns:a16="http://schemas.microsoft.com/office/drawing/2014/main" id="{E37AFFBD-3C59-AC91-3208-0106871F20C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21" name="Group 420">
                  <a:extLst>
                    <a:ext uri="{FF2B5EF4-FFF2-40B4-BE49-F238E27FC236}">
                      <a16:creationId xmlns:a16="http://schemas.microsoft.com/office/drawing/2014/main" id="{9870B742-67BE-263F-8618-92993CA65C6B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443" name="Rectangle 442">
                    <a:extLst>
                      <a:ext uri="{FF2B5EF4-FFF2-40B4-BE49-F238E27FC236}">
                        <a16:creationId xmlns:a16="http://schemas.microsoft.com/office/drawing/2014/main" id="{171FD602-8F6B-0EA7-2801-817DA797BF3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44" name="Rectangle 443">
                    <a:extLst>
                      <a:ext uri="{FF2B5EF4-FFF2-40B4-BE49-F238E27FC236}">
                        <a16:creationId xmlns:a16="http://schemas.microsoft.com/office/drawing/2014/main" id="{A2044521-2291-7730-7933-D996F480FD5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50B65671-3456-69A8-9EE2-789285223735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441" name="Rectangle 440">
                    <a:extLst>
                      <a:ext uri="{FF2B5EF4-FFF2-40B4-BE49-F238E27FC236}">
                        <a16:creationId xmlns:a16="http://schemas.microsoft.com/office/drawing/2014/main" id="{CB3926E1-E47C-EA43-1CB4-0E29CD234F9F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42" name="Rectangle 441">
                    <a:extLst>
                      <a:ext uri="{FF2B5EF4-FFF2-40B4-BE49-F238E27FC236}">
                        <a16:creationId xmlns:a16="http://schemas.microsoft.com/office/drawing/2014/main" id="{27B20523-A2E3-4DC0-A802-D5C368C9E6D1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23" name="Group 422">
                  <a:extLst>
                    <a:ext uri="{FF2B5EF4-FFF2-40B4-BE49-F238E27FC236}">
                      <a16:creationId xmlns:a16="http://schemas.microsoft.com/office/drawing/2014/main" id="{D978EB49-9C29-4365-019B-9C9AA9859C0F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8EE00034-BC11-6BAC-1DF4-72616A3BE26A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40" name="Rectangle 439">
                    <a:extLst>
                      <a:ext uri="{FF2B5EF4-FFF2-40B4-BE49-F238E27FC236}">
                        <a16:creationId xmlns:a16="http://schemas.microsoft.com/office/drawing/2014/main" id="{CB5103D7-B8AF-AEC2-DE06-783091C53EB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24" name="Group 423">
                  <a:extLst>
                    <a:ext uri="{FF2B5EF4-FFF2-40B4-BE49-F238E27FC236}">
                      <a16:creationId xmlns:a16="http://schemas.microsoft.com/office/drawing/2014/main" id="{7D781993-7F77-D6D7-6E57-F2E84968DC3E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437" name="Rectangle 436">
                    <a:extLst>
                      <a:ext uri="{FF2B5EF4-FFF2-40B4-BE49-F238E27FC236}">
                        <a16:creationId xmlns:a16="http://schemas.microsoft.com/office/drawing/2014/main" id="{4544B47A-F905-DBAE-6BBB-FEB78CA0794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BAC4D1A7-B62A-54EE-56D2-B60861C8A62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25" name="Group 424">
                  <a:extLst>
                    <a:ext uri="{FF2B5EF4-FFF2-40B4-BE49-F238E27FC236}">
                      <a16:creationId xmlns:a16="http://schemas.microsoft.com/office/drawing/2014/main" id="{B1C84478-90EE-D380-9351-8B4B01DDDF58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333C4995-256E-66A5-D557-6FE5F10CD993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36" name="Rectangle 435">
                    <a:extLst>
                      <a:ext uri="{FF2B5EF4-FFF2-40B4-BE49-F238E27FC236}">
                        <a16:creationId xmlns:a16="http://schemas.microsoft.com/office/drawing/2014/main" id="{7D71AE36-C484-0F7E-37BE-CE79BEB8E99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26" name="Group 425">
                  <a:extLst>
                    <a:ext uri="{FF2B5EF4-FFF2-40B4-BE49-F238E27FC236}">
                      <a16:creationId xmlns:a16="http://schemas.microsoft.com/office/drawing/2014/main" id="{CC786908-27EE-A939-1B6E-817350B73334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433" name="Rectangle 432">
                    <a:extLst>
                      <a:ext uri="{FF2B5EF4-FFF2-40B4-BE49-F238E27FC236}">
                        <a16:creationId xmlns:a16="http://schemas.microsoft.com/office/drawing/2014/main" id="{4E9C59AD-023C-99C5-E803-EE28B2F320A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3CAE600A-7D6C-D65B-B8BC-5D415B4F240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27" name="Group 426">
                  <a:extLst>
                    <a:ext uri="{FF2B5EF4-FFF2-40B4-BE49-F238E27FC236}">
                      <a16:creationId xmlns:a16="http://schemas.microsoft.com/office/drawing/2014/main" id="{76EDE154-46C8-D151-F451-764F3D1843A0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D53B66DC-EE09-BDA0-9CFD-E3201D573E6B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32" name="Rectangle 431">
                    <a:extLst>
                      <a:ext uri="{FF2B5EF4-FFF2-40B4-BE49-F238E27FC236}">
                        <a16:creationId xmlns:a16="http://schemas.microsoft.com/office/drawing/2014/main" id="{5CBE0548-9BCE-756B-6EA5-5BC5C43E8D2C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28" name="Group 427">
                  <a:extLst>
                    <a:ext uri="{FF2B5EF4-FFF2-40B4-BE49-F238E27FC236}">
                      <a16:creationId xmlns:a16="http://schemas.microsoft.com/office/drawing/2014/main" id="{FC84D346-3E27-5553-4A57-C1741DEE9D59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429" name="Rectangle 428">
                    <a:extLst>
                      <a:ext uri="{FF2B5EF4-FFF2-40B4-BE49-F238E27FC236}">
                        <a16:creationId xmlns:a16="http://schemas.microsoft.com/office/drawing/2014/main" id="{64B51E02-DF79-5401-4075-205E64D7DDB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0014DBF1-E5AD-E0CF-421D-FED47A751A15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2B5C5AD-96BC-F542-2B6A-39DA195A4AF2}"/>
                  </a:ext>
                </a:extLst>
              </p:cNvPr>
              <p:cNvGrpSpPr/>
              <p:nvPr/>
            </p:nvGrpSpPr>
            <p:grpSpPr>
              <a:xfrm>
                <a:off x="5105675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393" name="Group 392">
                  <a:extLst>
                    <a:ext uri="{FF2B5EF4-FFF2-40B4-BE49-F238E27FC236}">
                      <a16:creationId xmlns:a16="http://schemas.microsoft.com/office/drawing/2014/main" id="{0FA95F9D-6B06-872F-ED21-8008C5AA497F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418" name="Rectangle 417">
                    <a:extLst>
                      <a:ext uri="{FF2B5EF4-FFF2-40B4-BE49-F238E27FC236}">
                        <a16:creationId xmlns:a16="http://schemas.microsoft.com/office/drawing/2014/main" id="{02063016-2356-05CD-54A1-BD4D689D5800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19" name="Rectangle 418">
                    <a:extLst>
                      <a:ext uri="{FF2B5EF4-FFF2-40B4-BE49-F238E27FC236}">
                        <a16:creationId xmlns:a16="http://schemas.microsoft.com/office/drawing/2014/main" id="{14F9F326-A29A-194A-D231-6D7736DBA74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21FF565D-FBF8-F87A-4B7E-8FF8106DFF50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416" name="Rectangle 415">
                    <a:extLst>
                      <a:ext uri="{FF2B5EF4-FFF2-40B4-BE49-F238E27FC236}">
                        <a16:creationId xmlns:a16="http://schemas.microsoft.com/office/drawing/2014/main" id="{AF6ED351-C799-F799-3075-32FED2DC443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17" name="Rectangle 416">
                    <a:extLst>
                      <a:ext uri="{FF2B5EF4-FFF2-40B4-BE49-F238E27FC236}">
                        <a16:creationId xmlns:a16="http://schemas.microsoft.com/office/drawing/2014/main" id="{001511E6-9D3C-DA97-EA8D-FAD580DFE85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4DACE3E7-41DD-28A4-F6D2-85A97DD237AE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414" name="Rectangle 413">
                    <a:extLst>
                      <a:ext uri="{FF2B5EF4-FFF2-40B4-BE49-F238E27FC236}">
                        <a16:creationId xmlns:a16="http://schemas.microsoft.com/office/drawing/2014/main" id="{688AEE94-BACE-1963-ADEF-4C52EF184F43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15" name="Rectangle 414">
                    <a:extLst>
                      <a:ext uri="{FF2B5EF4-FFF2-40B4-BE49-F238E27FC236}">
                        <a16:creationId xmlns:a16="http://schemas.microsoft.com/office/drawing/2014/main" id="{317CA465-80BB-21B6-8678-CE48959D1CB0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96" name="Group 395">
                  <a:extLst>
                    <a:ext uri="{FF2B5EF4-FFF2-40B4-BE49-F238E27FC236}">
                      <a16:creationId xmlns:a16="http://schemas.microsoft.com/office/drawing/2014/main" id="{FEF9AFF7-0DE4-AF1B-1E18-D76FCFCA64D4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412" name="Rectangle 411">
                    <a:extLst>
                      <a:ext uri="{FF2B5EF4-FFF2-40B4-BE49-F238E27FC236}">
                        <a16:creationId xmlns:a16="http://schemas.microsoft.com/office/drawing/2014/main" id="{D23733F1-0600-3810-A8E9-AF37178D7AA8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13" name="Rectangle 412">
                    <a:extLst>
                      <a:ext uri="{FF2B5EF4-FFF2-40B4-BE49-F238E27FC236}">
                        <a16:creationId xmlns:a16="http://schemas.microsoft.com/office/drawing/2014/main" id="{20201F14-8061-1B2E-23E2-391A946EB8C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97" name="Group 396">
                  <a:extLst>
                    <a:ext uri="{FF2B5EF4-FFF2-40B4-BE49-F238E27FC236}">
                      <a16:creationId xmlns:a16="http://schemas.microsoft.com/office/drawing/2014/main" id="{D6849856-47DB-7172-74BA-5CB5E6EA9406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410" name="Rectangle 409">
                    <a:extLst>
                      <a:ext uri="{FF2B5EF4-FFF2-40B4-BE49-F238E27FC236}">
                        <a16:creationId xmlns:a16="http://schemas.microsoft.com/office/drawing/2014/main" id="{91E65231-D3A2-B1BB-11CC-5DE80FE95E6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11" name="Rectangle 410">
                    <a:extLst>
                      <a:ext uri="{FF2B5EF4-FFF2-40B4-BE49-F238E27FC236}">
                        <a16:creationId xmlns:a16="http://schemas.microsoft.com/office/drawing/2014/main" id="{BB24BF23-C77D-32A0-36E9-6FE82EAEF95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98" name="Group 397">
                  <a:extLst>
                    <a:ext uri="{FF2B5EF4-FFF2-40B4-BE49-F238E27FC236}">
                      <a16:creationId xmlns:a16="http://schemas.microsoft.com/office/drawing/2014/main" id="{45210FD4-98E9-739A-7ADF-B639B37BAF94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408" name="Rectangle 407">
                    <a:extLst>
                      <a:ext uri="{FF2B5EF4-FFF2-40B4-BE49-F238E27FC236}">
                        <a16:creationId xmlns:a16="http://schemas.microsoft.com/office/drawing/2014/main" id="{947934DC-4B85-10CE-6D87-56A872227340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09" name="Rectangle 408">
                    <a:extLst>
                      <a:ext uri="{FF2B5EF4-FFF2-40B4-BE49-F238E27FC236}">
                        <a16:creationId xmlns:a16="http://schemas.microsoft.com/office/drawing/2014/main" id="{94D96CBB-1C06-D6AC-26A9-820837FD095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99" name="Group 398">
                  <a:extLst>
                    <a:ext uri="{FF2B5EF4-FFF2-40B4-BE49-F238E27FC236}">
                      <a16:creationId xmlns:a16="http://schemas.microsoft.com/office/drawing/2014/main" id="{1D4627D9-1EBC-A30A-9FC5-9E66839240E5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406" name="Rectangle 405">
                    <a:extLst>
                      <a:ext uri="{FF2B5EF4-FFF2-40B4-BE49-F238E27FC236}">
                        <a16:creationId xmlns:a16="http://schemas.microsoft.com/office/drawing/2014/main" id="{2909E95F-F9B3-BF78-8C76-F10724CF01D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07" name="Rectangle 406">
                    <a:extLst>
                      <a:ext uri="{FF2B5EF4-FFF2-40B4-BE49-F238E27FC236}">
                        <a16:creationId xmlns:a16="http://schemas.microsoft.com/office/drawing/2014/main" id="{B4EF8F98-9198-E671-9BEF-F3DFE8E9D4F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00" name="Group 399">
                  <a:extLst>
                    <a:ext uri="{FF2B5EF4-FFF2-40B4-BE49-F238E27FC236}">
                      <a16:creationId xmlns:a16="http://schemas.microsoft.com/office/drawing/2014/main" id="{81B26B20-33FF-5E83-441C-8F9536C4B36D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404" name="Rectangle 403">
                    <a:extLst>
                      <a:ext uri="{FF2B5EF4-FFF2-40B4-BE49-F238E27FC236}">
                        <a16:creationId xmlns:a16="http://schemas.microsoft.com/office/drawing/2014/main" id="{B5BD16BD-5366-F481-6295-5FFD0141B4C4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05" name="Rectangle 404">
                    <a:extLst>
                      <a:ext uri="{FF2B5EF4-FFF2-40B4-BE49-F238E27FC236}">
                        <a16:creationId xmlns:a16="http://schemas.microsoft.com/office/drawing/2014/main" id="{F6F7E033-49F7-9D5C-9741-4C8E63FACF6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DD81EAD5-6E16-8974-8789-20DFF6D11218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402" name="Rectangle 401">
                    <a:extLst>
                      <a:ext uri="{FF2B5EF4-FFF2-40B4-BE49-F238E27FC236}">
                        <a16:creationId xmlns:a16="http://schemas.microsoft.com/office/drawing/2014/main" id="{0A7EAD2A-07C6-2140-BECE-F7786CD2567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03" name="Rectangle 402">
                    <a:extLst>
                      <a:ext uri="{FF2B5EF4-FFF2-40B4-BE49-F238E27FC236}">
                        <a16:creationId xmlns:a16="http://schemas.microsoft.com/office/drawing/2014/main" id="{00C85B09-F5D2-8F5B-035B-574887B2F67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F987F74-2CC1-F3D9-50A2-4E8EA0D04AD8}"/>
                  </a:ext>
                </a:extLst>
              </p:cNvPr>
              <p:cNvGrpSpPr/>
              <p:nvPr/>
            </p:nvGrpSpPr>
            <p:grpSpPr>
              <a:xfrm>
                <a:off x="5271350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30C7A81D-F616-7903-9E08-4B9BAE4CC559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2C261A6D-5156-136A-EDB5-50CD11B40A39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871E3B3C-B9C1-2B11-FFB4-01CD65A26F8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67" name="Group 366">
                  <a:extLst>
                    <a:ext uri="{FF2B5EF4-FFF2-40B4-BE49-F238E27FC236}">
                      <a16:creationId xmlns:a16="http://schemas.microsoft.com/office/drawing/2014/main" id="{4409B49E-C7E5-91AD-4796-2BA1E33FF201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389" name="Rectangle 388">
                    <a:extLst>
                      <a:ext uri="{FF2B5EF4-FFF2-40B4-BE49-F238E27FC236}">
                        <a16:creationId xmlns:a16="http://schemas.microsoft.com/office/drawing/2014/main" id="{545EFE82-13DF-49D4-F482-F7672D212F9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90" name="Rectangle 389">
                    <a:extLst>
                      <a:ext uri="{FF2B5EF4-FFF2-40B4-BE49-F238E27FC236}">
                        <a16:creationId xmlns:a16="http://schemas.microsoft.com/office/drawing/2014/main" id="{7C0FA1CA-87EE-BBD7-41F9-CAC93512A20C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78940C06-DB8A-5111-06E8-14FCF05416CB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387" name="Rectangle 386">
                    <a:extLst>
                      <a:ext uri="{FF2B5EF4-FFF2-40B4-BE49-F238E27FC236}">
                        <a16:creationId xmlns:a16="http://schemas.microsoft.com/office/drawing/2014/main" id="{1A91AF02-6AB4-EAEB-7F80-F8BDCC5FA995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88" name="Rectangle 387">
                    <a:extLst>
                      <a:ext uri="{FF2B5EF4-FFF2-40B4-BE49-F238E27FC236}">
                        <a16:creationId xmlns:a16="http://schemas.microsoft.com/office/drawing/2014/main" id="{8BDB6940-1E17-D655-AA13-F5F764DCD4CF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FC2AAC22-4AEA-BE3B-9B57-6E702C18E598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385" name="Rectangle 384">
                    <a:extLst>
                      <a:ext uri="{FF2B5EF4-FFF2-40B4-BE49-F238E27FC236}">
                        <a16:creationId xmlns:a16="http://schemas.microsoft.com/office/drawing/2014/main" id="{2D9F7063-9E01-18EF-827A-503EF77B9E71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1EFA343C-90A8-7E7D-5B0A-DE33B7535B8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1DA74192-E92A-F01E-2493-B4EB18AC094E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383" name="Rectangle 382">
                    <a:extLst>
                      <a:ext uri="{FF2B5EF4-FFF2-40B4-BE49-F238E27FC236}">
                        <a16:creationId xmlns:a16="http://schemas.microsoft.com/office/drawing/2014/main" id="{F16946C9-18C1-7119-AE5A-D7CCDC4BFFF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84" name="Rectangle 383">
                    <a:extLst>
                      <a:ext uri="{FF2B5EF4-FFF2-40B4-BE49-F238E27FC236}">
                        <a16:creationId xmlns:a16="http://schemas.microsoft.com/office/drawing/2014/main" id="{1652542C-3AB2-C6F4-2817-0C8F66D12D1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19D47C9A-FE17-623D-14DA-CEF9F0328531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381" name="Rectangle 380">
                    <a:extLst>
                      <a:ext uri="{FF2B5EF4-FFF2-40B4-BE49-F238E27FC236}">
                        <a16:creationId xmlns:a16="http://schemas.microsoft.com/office/drawing/2014/main" id="{B1205BA0-DF67-2D35-26C6-8211C318FB35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82" name="Rectangle 381">
                    <a:extLst>
                      <a:ext uri="{FF2B5EF4-FFF2-40B4-BE49-F238E27FC236}">
                        <a16:creationId xmlns:a16="http://schemas.microsoft.com/office/drawing/2014/main" id="{E07A76E1-D3B4-7110-47B8-36C357B63A3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7AEE125D-5613-8965-FEB6-6AE57A297BED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379" name="Rectangle 378">
                    <a:extLst>
                      <a:ext uri="{FF2B5EF4-FFF2-40B4-BE49-F238E27FC236}">
                        <a16:creationId xmlns:a16="http://schemas.microsoft.com/office/drawing/2014/main" id="{9E64688E-3732-C9AB-AC7F-8CC006A4305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80" name="Rectangle 379">
                    <a:extLst>
                      <a:ext uri="{FF2B5EF4-FFF2-40B4-BE49-F238E27FC236}">
                        <a16:creationId xmlns:a16="http://schemas.microsoft.com/office/drawing/2014/main" id="{DF7F8D39-D4D2-F2CF-1FF7-33F8D9E396A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37F56087-463E-C600-5468-A9C54FEDE691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377" name="Rectangle 376">
                    <a:extLst>
                      <a:ext uri="{FF2B5EF4-FFF2-40B4-BE49-F238E27FC236}">
                        <a16:creationId xmlns:a16="http://schemas.microsoft.com/office/drawing/2014/main" id="{3A756062-E048-1932-3D3B-297FE7D52CFA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78" name="Rectangle 377">
                    <a:extLst>
                      <a:ext uri="{FF2B5EF4-FFF2-40B4-BE49-F238E27FC236}">
                        <a16:creationId xmlns:a16="http://schemas.microsoft.com/office/drawing/2014/main" id="{BDB663D2-EEC8-BC04-8C64-A07FA0E68BB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74" name="Group 373">
                  <a:extLst>
                    <a:ext uri="{FF2B5EF4-FFF2-40B4-BE49-F238E27FC236}">
                      <a16:creationId xmlns:a16="http://schemas.microsoft.com/office/drawing/2014/main" id="{B9350BF7-C7E9-70FC-71AA-76603C90313E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375" name="Rectangle 374">
                    <a:extLst>
                      <a:ext uri="{FF2B5EF4-FFF2-40B4-BE49-F238E27FC236}">
                        <a16:creationId xmlns:a16="http://schemas.microsoft.com/office/drawing/2014/main" id="{216A0281-35F2-DF1E-0D34-2DC198B7528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76" name="Rectangle 375">
                    <a:extLst>
                      <a:ext uri="{FF2B5EF4-FFF2-40B4-BE49-F238E27FC236}">
                        <a16:creationId xmlns:a16="http://schemas.microsoft.com/office/drawing/2014/main" id="{E200A406-E72F-C913-BB39-E4944705612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69F421C-7B52-2B3E-502B-C9C35AAB56E7}"/>
                  </a:ext>
                </a:extLst>
              </p:cNvPr>
              <p:cNvGrpSpPr/>
              <p:nvPr/>
            </p:nvGrpSpPr>
            <p:grpSpPr>
              <a:xfrm>
                <a:off x="5437025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339" name="Group 338">
                  <a:extLst>
                    <a:ext uri="{FF2B5EF4-FFF2-40B4-BE49-F238E27FC236}">
                      <a16:creationId xmlns:a16="http://schemas.microsoft.com/office/drawing/2014/main" id="{7BA0FFE0-F1F3-9D5E-D7DB-5C60A283206C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364" name="Rectangle 363">
                    <a:extLst>
                      <a:ext uri="{FF2B5EF4-FFF2-40B4-BE49-F238E27FC236}">
                        <a16:creationId xmlns:a16="http://schemas.microsoft.com/office/drawing/2014/main" id="{B5FFEC4D-69C2-5248-DF92-0023D191626D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65" name="Rectangle 364">
                    <a:extLst>
                      <a:ext uri="{FF2B5EF4-FFF2-40B4-BE49-F238E27FC236}">
                        <a16:creationId xmlns:a16="http://schemas.microsoft.com/office/drawing/2014/main" id="{86DC89D2-EAFD-48BD-9660-3B48170E902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40" name="Group 339">
                  <a:extLst>
                    <a:ext uri="{FF2B5EF4-FFF2-40B4-BE49-F238E27FC236}">
                      <a16:creationId xmlns:a16="http://schemas.microsoft.com/office/drawing/2014/main" id="{484AC3B7-0FB1-FCE4-AE7D-C8E5FDA3B53E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7FCEA0F4-91C0-8B31-7BBC-DDC0F9768D1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247B032C-45BD-EE38-DBD8-90B36EA521A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41" name="Group 340">
                  <a:extLst>
                    <a:ext uri="{FF2B5EF4-FFF2-40B4-BE49-F238E27FC236}">
                      <a16:creationId xmlns:a16="http://schemas.microsoft.com/office/drawing/2014/main" id="{1479C418-437F-9CA0-F5E1-B39700D36B39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360" name="Rectangle 359">
                    <a:extLst>
                      <a:ext uri="{FF2B5EF4-FFF2-40B4-BE49-F238E27FC236}">
                        <a16:creationId xmlns:a16="http://schemas.microsoft.com/office/drawing/2014/main" id="{0C597FF7-BB9F-A2D4-F25E-099114AAC4E6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49218625-E098-185D-8F35-1517BB9C95C0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42" name="Group 341">
                  <a:extLst>
                    <a:ext uri="{FF2B5EF4-FFF2-40B4-BE49-F238E27FC236}">
                      <a16:creationId xmlns:a16="http://schemas.microsoft.com/office/drawing/2014/main" id="{D9F2DDA7-5CBA-FC65-CBA6-19EB48AA61F0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358" name="Rectangle 357">
                    <a:extLst>
                      <a:ext uri="{FF2B5EF4-FFF2-40B4-BE49-F238E27FC236}">
                        <a16:creationId xmlns:a16="http://schemas.microsoft.com/office/drawing/2014/main" id="{1F31E439-6824-A1CA-8D0E-6FB626502E03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9" name="Rectangle 358">
                    <a:extLst>
                      <a:ext uri="{FF2B5EF4-FFF2-40B4-BE49-F238E27FC236}">
                        <a16:creationId xmlns:a16="http://schemas.microsoft.com/office/drawing/2014/main" id="{60C7786A-8111-9B8E-99BC-72B403FB2FC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43" name="Group 342">
                  <a:extLst>
                    <a:ext uri="{FF2B5EF4-FFF2-40B4-BE49-F238E27FC236}">
                      <a16:creationId xmlns:a16="http://schemas.microsoft.com/office/drawing/2014/main" id="{A2FBDABE-CB0F-A5E4-5F96-D7C74022B44D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356" name="Rectangle 355">
                    <a:extLst>
                      <a:ext uri="{FF2B5EF4-FFF2-40B4-BE49-F238E27FC236}">
                        <a16:creationId xmlns:a16="http://schemas.microsoft.com/office/drawing/2014/main" id="{7E3FABD3-067D-D108-1430-D73CC2B0D78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7" name="Rectangle 356">
                    <a:extLst>
                      <a:ext uri="{FF2B5EF4-FFF2-40B4-BE49-F238E27FC236}">
                        <a16:creationId xmlns:a16="http://schemas.microsoft.com/office/drawing/2014/main" id="{2DDF668C-7455-0CB5-F086-D1CB2F8710A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44" name="Group 343">
                  <a:extLst>
                    <a:ext uri="{FF2B5EF4-FFF2-40B4-BE49-F238E27FC236}">
                      <a16:creationId xmlns:a16="http://schemas.microsoft.com/office/drawing/2014/main" id="{CAA69B57-8F30-F6E2-D281-F8CCE68E4D04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354" name="Rectangle 353">
                    <a:extLst>
                      <a:ext uri="{FF2B5EF4-FFF2-40B4-BE49-F238E27FC236}">
                        <a16:creationId xmlns:a16="http://schemas.microsoft.com/office/drawing/2014/main" id="{EE6C8AB0-48BF-185E-128D-8A98EAB2AB87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5" name="Rectangle 354">
                    <a:extLst>
                      <a:ext uri="{FF2B5EF4-FFF2-40B4-BE49-F238E27FC236}">
                        <a16:creationId xmlns:a16="http://schemas.microsoft.com/office/drawing/2014/main" id="{C4B7EBBF-E26F-641C-15F0-54F5EEE1B35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45" name="Group 344">
                  <a:extLst>
                    <a:ext uri="{FF2B5EF4-FFF2-40B4-BE49-F238E27FC236}">
                      <a16:creationId xmlns:a16="http://schemas.microsoft.com/office/drawing/2014/main" id="{71BE7F18-653C-6343-1B6E-155301C7A1BB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352" name="Rectangle 351">
                    <a:extLst>
                      <a:ext uri="{FF2B5EF4-FFF2-40B4-BE49-F238E27FC236}">
                        <a16:creationId xmlns:a16="http://schemas.microsoft.com/office/drawing/2014/main" id="{E3CCFB63-BCD4-0EF3-EB9C-5FD3E7957F8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3" name="Rectangle 352">
                    <a:extLst>
                      <a:ext uri="{FF2B5EF4-FFF2-40B4-BE49-F238E27FC236}">
                        <a16:creationId xmlns:a16="http://schemas.microsoft.com/office/drawing/2014/main" id="{282712F4-CE8C-02F7-C830-FA3C2F9823D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47C417C7-5BB1-72FB-3DA9-4DC6B675E1E4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350" name="Rectangle 349">
                    <a:extLst>
                      <a:ext uri="{FF2B5EF4-FFF2-40B4-BE49-F238E27FC236}">
                        <a16:creationId xmlns:a16="http://schemas.microsoft.com/office/drawing/2014/main" id="{0F0F4CD5-92F6-01CB-7941-E6870FA9BA0E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1" name="Rectangle 350">
                    <a:extLst>
                      <a:ext uri="{FF2B5EF4-FFF2-40B4-BE49-F238E27FC236}">
                        <a16:creationId xmlns:a16="http://schemas.microsoft.com/office/drawing/2014/main" id="{3FC2759D-B96C-F909-A63D-001E68B2842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797F5E9F-91E4-FE0A-F519-FE5DCD470968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348" name="Rectangle 347">
                    <a:extLst>
                      <a:ext uri="{FF2B5EF4-FFF2-40B4-BE49-F238E27FC236}">
                        <a16:creationId xmlns:a16="http://schemas.microsoft.com/office/drawing/2014/main" id="{E04F2996-761C-A7B7-9660-90F138E248F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49" name="Rectangle 348">
                    <a:extLst>
                      <a:ext uri="{FF2B5EF4-FFF2-40B4-BE49-F238E27FC236}">
                        <a16:creationId xmlns:a16="http://schemas.microsoft.com/office/drawing/2014/main" id="{75159CCD-E4D4-D26C-9F2B-AAD7E716DBC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66CB3CC-48F8-8CA2-B649-06A97C3B813F}"/>
                  </a:ext>
                </a:extLst>
              </p:cNvPr>
              <p:cNvGrpSpPr/>
              <p:nvPr/>
            </p:nvGrpSpPr>
            <p:grpSpPr>
              <a:xfrm>
                <a:off x="5602700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B76CA6FC-0716-F06C-7E44-E0D674966DF2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9E16D27F-5E69-999E-CAB4-BE81211E1576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38" name="Rectangle 337">
                    <a:extLst>
                      <a:ext uri="{FF2B5EF4-FFF2-40B4-BE49-F238E27FC236}">
                        <a16:creationId xmlns:a16="http://schemas.microsoft.com/office/drawing/2014/main" id="{6B16D2DD-663D-7090-A009-D87992FAC73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83465E7C-80EC-EF02-A3B9-75549470C8BA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335" name="Rectangle 334">
                    <a:extLst>
                      <a:ext uri="{FF2B5EF4-FFF2-40B4-BE49-F238E27FC236}">
                        <a16:creationId xmlns:a16="http://schemas.microsoft.com/office/drawing/2014/main" id="{4CFD2761-0489-29C8-7626-BEAEAAAC5B0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36" name="Rectangle 335">
                    <a:extLst>
                      <a:ext uri="{FF2B5EF4-FFF2-40B4-BE49-F238E27FC236}">
                        <a16:creationId xmlns:a16="http://schemas.microsoft.com/office/drawing/2014/main" id="{C1C21F71-7F77-50A3-6DA7-AA925EDA5B95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94C59CE3-9EE9-27E2-A809-CB151C3792BD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333" name="Rectangle 332">
                    <a:extLst>
                      <a:ext uri="{FF2B5EF4-FFF2-40B4-BE49-F238E27FC236}">
                        <a16:creationId xmlns:a16="http://schemas.microsoft.com/office/drawing/2014/main" id="{3C7D4E48-116C-22B7-14FC-A0A4CA325932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34" name="Rectangle 333">
                    <a:extLst>
                      <a:ext uri="{FF2B5EF4-FFF2-40B4-BE49-F238E27FC236}">
                        <a16:creationId xmlns:a16="http://schemas.microsoft.com/office/drawing/2014/main" id="{6C9FF199-C805-9B19-C716-3253295529B2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3A7C617B-0CEC-7F5A-CF6E-01AE31DB48FA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CC12E355-69F7-F4AE-4453-DD40F30DA2CC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5955B4E6-A34A-AA96-A0C3-6EE0D58310E5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16" name="Group 315">
                  <a:extLst>
                    <a:ext uri="{FF2B5EF4-FFF2-40B4-BE49-F238E27FC236}">
                      <a16:creationId xmlns:a16="http://schemas.microsoft.com/office/drawing/2014/main" id="{8111F1D3-9720-D267-C09A-5B2C8DD6CCCD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E7163087-3A35-9B88-4777-A6F96A68B15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04DCD3D2-A47A-A0F8-FAFD-C3A742E55B4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17" name="Group 316">
                  <a:extLst>
                    <a:ext uri="{FF2B5EF4-FFF2-40B4-BE49-F238E27FC236}">
                      <a16:creationId xmlns:a16="http://schemas.microsoft.com/office/drawing/2014/main" id="{BBC2D949-7D0D-8956-23D4-DB18A09D6CF3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F075D632-6730-58A8-BD33-EC859368B06E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560A38E2-627B-4F63-9026-231938F7913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18" name="Group 317">
                  <a:extLst>
                    <a:ext uri="{FF2B5EF4-FFF2-40B4-BE49-F238E27FC236}">
                      <a16:creationId xmlns:a16="http://schemas.microsoft.com/office/drawing/2014/main" id="{1143ED08-935E-3BE5-C841-70BE9AF4681B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0E416613-491E-35EC-6263-0BD74BA9B77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54A56EB8-518D-3996-BFF3-A516ED373FA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EA91ABBD-4571-867F-71AE-F8715E3DC336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323" name="Rectangle 322">
                    <a:extLst>
                      <a:ext uri="{FF2B5EF4-FFF2-40B4-BE49-F238E27FC236}">
                        <a16:creationId xmlns:a16="http://schemas.microsoft.com/office/drawing/2014/main" id="{44657745-4946-77C9-6ACE-3B8C156B5E2A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24" name="Rectangle 323">
                    <a:extLst>
                      <a:ext uri="{FF2B5EF4-FFF2-40B4-BE49-F238E27FC236}">
                        <a16:creationId xmlns:a16="http://schemas.microsoft.com/office/drawing/2014/main" id="{6D2A24CC-A78B-A93A-064F-00D9341089D5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320" name="Group 319">
                  <a:extLst>
                    <a:ext uri="{FF2B5EF4-FFF2-40B4-BE49-F238E27FC236}">
                      <a16:creationId xmlns:a16="http://schemas.microsoft.com/office/drawing/2014/main" id="{2F983F44-456C-187F-762C-FB5DD9D09D58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321" name="Rectangle 320">
                    <a:extLst>
                      <a:ext uri="{FF2B5EF4-FFF2-40B4-BE49-F238E27FC236}">
                        <a16:creationId xmlns:a16="http://schemas.microsoft.com/office/drawing/2014/main" id="{721347BC-B5E8-9593-AA07-56702B5CBB7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22" name="Rectangle 321">
                    <a:extLst>
                      <a:ext uri="{FF2B5EF4-FFF2-40B4-BE49-F238E27FC236}">
                        <a16:creationId xmlns:a16="http://schemas.microsoft.com/office/drawing/2014/main" id="{CD5B9746-6959-FFA4-7626-B43123F33EF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FDC95E0-798C-70F9-27B8-024B87A13823}"/>
                  </a:ext>
                </a:extLst>
              </p:cNvPr>
              <p:cNvGrpSpPr/>
              <p:nvPr/>
            </p:nvGrpSpPr>
            <p:grpSpPr>
              <a:xfrm>
                <a:off x="5768375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285" name="Group 284">
                  <a:extLst>
                    <a:ext uri="{FF2B5EF4-FFF2-40B4-BE49-F238E27FC236}">
                      <a16:creationId xmlns:a16="http://schemas.microsoft.com/office/drawing/2014/main" id="{1A11A8D1-3268-069C-7B3E-49E339E21C5B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310" name="Rectangle 309">
                    <a:extLst>
                      <a:ext uri="{FF2B5EF4-FFF2-40B4-BE49-F238E27FC236}">
                        <a16:creationId xmlns:a16="http://schemas.microsoft.com/office/drawing/2014/main" id="{73DC8FD8-C40B-260D-3CC5-D8090AEDCAA0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11" name="Rectangle 310">
                    <a:extLst>
                      <a:ext uri="{FF2B5EF4-FFF2-40B4-BE49-F238E27FC236}">
                        <a16:creationId xmlns:a16="http://schemas.microsoft.com/office/drawing/2014/main" id="{ACC026B8-5256-B3E7-09EE-F309155F5EF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86" name="Group 285">
                  <a:extLst>
                    <a:ext uri="{FF2B5EF4-FFF2-40B4-BE49-F238E27FC236}">
                      <a16:creationId xmlns:a16="http://schemas.microsoft.com/office/drawing/2014/main" id="{0582F90A-C978-C5D3-4EC3-8ADE65D968CF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308" name="Rectangle 307">
                    <a:extLst>
                      <a:ext uri="{FF2B5EF4-FFF2-40B4-BE49-F238E27FC236}">
                        <a16:creationId xmlns:a16="http://schemas.microsoft.com/office/drawing/2014/main" id="{1E04BFE4-F42A-4756-0D0A-965F87353F1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09" name="Rectangle 308">
                    <a:extLst>
                      <a:ext uri="{FF2B5EF4-FFF2-40B4-BE49-F238E27FC236}">
                        <a16:creationId xmlns:a16="http://schemas.microsoft.com/office/drawing/2014/main" id="{BF1BCF20-E996-69CE-C61C-B3503B021B5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D3E983F5-8B84-1806-D276-414A41B092B3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306" name="Rectangle 305">
                    <a:extLst>
                      <a:ext uri="{FF2B5EF4-FFF2-40B4-BE49-F238E27FC236}">
                        <a16:creationId xmlns:a16="http://schemas.microsoft.com/office/drawing/2014/main" id="{EB285C66-1DDB-83FE-A8E9-C21E2CF83DF4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07" name="Rectangle 306">
                    <a:extLst>
                      <a:ext uri="{FF2B5EF4-FFF2-40B4-BE49-F238E27FC236}">
                        <a16:creationId xmlns:a16="http://schemas.microsoft.com/office/drawing/2014/main" id="{9AC52CA9-9817-F6C4-F56D-91F87E620576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CA7FC03C-C4E8-5185-595D-D664EA5D3BDE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304" name="Rectangle 303">
                    <a:extLst>
                      <a:ext uri="{FF2B5EF4-FFF2-40B4-BE49-F238E27FC236}">
                        <a16:creationId xmlns:a16="http://schemas.microsoft.com/office/drawing/2014/main" id="{69EAE8E0-183C-940B-6553-9FA6A27C819D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05" name="Rectangle 304">
                    <a:extLst>
                      <a:ext uri="{FF2B5EF4-FFF2-40B4-BE49-F238E27FC236}">
                        <a16:creationId xmlns:a16="http://schemas.microsoft.com/office/drawing/2014/main" id="{A6BBD822-4BC4-E265-9C61-906DEF088D9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57F87709-8D75-3C70-EBE2-04ABCC906725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302" name="Rectangle 301">
                    <a:extLst>
                      <a:ext uri="{FF2B5EF4-FFF2-40B4-BE49-F238E27FC236}">
                        <a16:creationId xmlns:a16="http://schemas.microsoft.com/office/drawing/2014/main" id="{255559DD-547E-823E-E941-EEBD8492282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03" name="Rectangle 302">
                    <a:extLst>
                      <a:ext uri="{FF2B5EF4-FFF2-40B4-BE49-F238E27FC236}">
                        <a16:creationId xmlns:a16="http://schemas.microsoft.com/office/drawing/2014/main" id="{1B20051D-A01A-A06C-853B-8224ECD5545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90" name="Group 289">
                  <a:extLst>
                    <a:ext uri="{FF2B5EF4-FFF2-40B4-BE49-F238E27FC236}">
                      <a16:creationId xmlns:a16="http://schemas.microsoft.com/office/drawing/2014/main" id="{4787BA9E-A7CB-CD38-5DE6-C6A2AEED0CB0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300" name="Rectangle 299">
                    <a:extLst>
                      <a:ext uri="{FF2B5EF4-FFF2-40B4-BE49-F238E27FC236}">
                        <a16:creationId xmlns:a16="http://schemas.microsoft.com/office/drawing/2014/main" id="{3F3852CA-9AAE-8C98-37D2-EC65CB46F1C0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01" name="Rectangle 300">
                    <a:extLst>
                      <a:ext uri="{FF2B5EF4-FFF2-40B4-BE49-F238E27FC236}">
                        <a16:creationId xmlns:a16="http://schemas.microsoft.com/office/drawing/2014/main" id="{D00B244A-7BF1-23CC-5296-8A4879F4AA00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91" name="Group 290">
                  <a:extLst>
                    <a:ext uri="{FF2B5EF4-FFF2-40B4-BE49-F238E27FC236}">
                      <a16:creationId xmlns:a16="http://schemas.microsoft.com/office/drawing/2014/main" id="{8AC60291-529A-62C5-2596-87992CA973AF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298" name="Rectangle 297">
                    <a:extLst>
                      <a:ext uri="{FF2B5EF4-FFF2-40B4-BE49-F238E27FC236}">
                        <a16:creationId xmlns:a16="http://schemas.microsoft.com/office/drawing/2014/main" id="{AEB07CCA-1729-A93E-93D8-2CC17226AAA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99" name="Rectangle 298">
                    <a:extLst>
                      <a:ext uri="{FF2B5EF4-FFF2-40B4-BE49-F238E27FC236}">
                        <a16:creationId xmlns:a16="http://schemas.microsoft.com/office/drawing/2014/main" id="{CD1944B8-DFF9-AEBD-755B-4E81307ED97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92" name="Group 291">
                  <a:extLst>
                    <a:ext uri="{FF2B5EF4-FFF2-40B4-BE49-F238E27FC236}">
                      <a16:creationId xmlns:a16="http://schemas.microsoft.com/office/drawing/2014/main" id="{A6B4D4AC-41DF-18E4-B372-8A99F7F221C3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296" name="Rectangle 295">
                    <a:extLst>
                      <a:ext uri="{FF2B5EF4-FFF2-40B4-BE49-F238E27FC236}">
                        <a16:creationId xmlns:a16="http://schemas.microsoft.com/office/drawing/2014/main" id="{F61D5678-8062-A978-064C-A2F2A81E540F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97" name="Rectangle 296">
                    <a:extLst>
                      <a:ext uri="{FF2B5EF4-FFF2-40B4-BE49-F238E27FC236}">
                        <a16:creationId xmlns:a16="http://schemas.microsoft.com/office/drawing/2014/main" id="{246A5743-A34B-A580-6D85-664277148DF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092C1D82-C243-ADDE-4DB5-9C933753E007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294" name="Rectangle 293">
                    <a:extLst>
                      <a:ext uri="{FF2B5EF4-FFF2-40B4-BE49-F238E27FC236}">
                        <a16:creationId xmlns:a16="http://schemas.microsoft.com/office/drawing/2014/main" id="{9C8ACD97-0A87-A81E-9688-7E01D42C3BC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95" name="Rectangle 294">
                    <a:extLst>
                      <a:ext uri="{FF2B5EF4-FFF2-40B4-BE49-F238E27FC236}">
                        <a16:creationId xmlns:a16="http://schemas.microsoft.com/office/drawing/2014/main" id="{BCD73A3B-8232-D3DD-D212-182AFE3257B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7DBB4B1-D39E-5147-9F83-EC74B54BF7B8}"/>
                  </a:ext>
                </a:extLst>
              </p:cNvPr>
              <p:cNvGrpSpPr/>
              <p:nvPr/>
            </p:nvGrpSpPr>
            <p:grpSpPr>
              <a:xfrm>
                <a:off x="5934050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BC39806E-0E38-528B-26DF-6C5EAA7C1DC4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B8D3FF6B-36A4-EBA2-9DB0-06973E62394E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4" name="Rectangle 283">
                    <a:extLst>
                      <a:ext uri="{FF2B5EF4-FFF2-40B4-BE49-F238E27FC236}">
                        <a16:creationId xmlns:a16="http://schemas.microsoft.com/office/drawing/2014/main" id="{2D6BC574-7965-345C-1C52-0D85AEBAF0E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0EA43EDB-4410-EA6D-E95B-DCF6B2DEEF41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281" name="Rectangle 280">
                    <a:extLst>
                      <a:ext uri="{FF2B5EF4-FFF2-40B4-BE49-F238E27FC236}">
                        <a16:creationId xmlns:a16="http://schemas.microsoft.com/office/drawing/2014/main" id="{B9B5CF6E-B353-36AF-D19A-07CEADC541F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4D2A404E-0B72-96EF-14A6-C61D6118887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60" name="Group 259">
                  <a:extLst>
                    <a:ext uri="{FF2B5EF4-FFF2-40B4-BE49-F238E27FC236}">
                      <a16:creationId xmlns:a16="http://schemas.microsoft.com/office/drawing/2014/main" id="{BF662EA8-DE3A-A38F-7593-1DA3F535F63C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C78AE680-4557-CCAF-4C95-14476D59E9BC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DA6CE981-6B12-0874-C802-A3557203BFE0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28C7F243-9B04-1ECE-616C-7FAF120D2C59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2ACB0D38-6F71-C728-FBFA-7591457F02F3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C11396E5-5274-5E78-2531-A9D0401DD1B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1645B017-5492-C045-C516-58C7340BDA38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86EF3367-6599-0053-D7B7-24F025077C4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B63A6B6C-A451-CC96-F26C-96CD1F7F53F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C3D2AB6B-5FD9-8890-1E1B-C1BBA4A690E2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E920321E-23F4-991F-BF6C-6BAFA4FABA8B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30B8A86F-8991-132E-A7E3-D98C81BFB59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6B4176CE-6F15-DAB3-34A2-8B9C795536D1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57D51EDB-2173-2D99-8ADC-21BF1EA5F7D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1E2BAD2A-AC94-323D-B1C5-CC3D95EEC6D9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65" name="Group 264">
                  <a:extLst>
                    <a:ext uri="{FF2B5EF4-FFF2-40B4-BE49-F238E27FC236}">
                      <a16:creationId xmlns:a16="http://schemas.microsoft.com/office/drawing/2014/main" id="{791FA2A6-12D5-61B2-3A53-7229E0C6B371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7E01184F-5932-83D7-EAAB-83A41806A393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59BA4433-CCE7-D0E8-BC44-87D6B3E7CA7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66" name="Group 265">
                  <a:extLst>
                    <a:ext uri="{FF2B5EF4-FFF2-40B4-BE49-F238E27FC236}">
                      <a16:creationId xmlns:a16="http://schemas.microsoft.com/office/drawing/2014/main" id="{153AAC8B-6080-8CFC-D2F8-7AE41277D8A5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F222643D-37E5-D41E-9BB4-DCE78CB867F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93A11F07-7692-489E-3E6D-05DCFDE75365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75E53D7-85DD-E9F5-2003-2940E2F91297}"/>
                  </a:ext>
                </a:extLst>
              </p:cNvPr>
              <p:cNvGrpSpPr/>
              <p:nvPr/>
            </p:nvGrpSpPr>
            <p:grpSpPr>
              <a:xfrm>
                <a:off x="6099725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738A5F65-5DB2-22DD-5782-1A8AE3AC8956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13F3E643-9D7B-9FF1-C657-F8BF9DA9C40B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C446F24E-A099-F230-DA6C-52431BF203D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32" name="Group 231">
                  <a:extLst>
                    <a:ext uri="{FF2B5EF4-FFF2-40B4-BE49-F238E27FC236}">
                      <a16:creationId xmlns:a16="http://schemas.microsoft.com/office/drawing/2014/main" id="{6629DA00-E558-092C-BE37-5210C5DD4221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53FA2606-ADF0-4C18-812E-DA2E44346A19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99A9A581-066E-477B-0EB7-41CD4ED88F2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5AC21901-A64E-9C37-665D-50C8BA47EC22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4911F90C-633A-67F4-2513-9568E301A425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42F3FAD2-C022-64CF-6A22-2B66FDE087C8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EC4B1D90-4E35-7058-94EE-29C832EFF2DA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1C8C54D6-0D44-A0AF-92CB-47D542466C75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1FD45B9C-43B6-EBF8-6A90-FDDC06DF7D8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35" name="Group 234">
                  <a:extLst>
                    <a:ext uri="{FF2B5EF4-FFF2-40B4-BE49-F238E27FC236}">
                      <a16:creationId xmlns:a16="http://schemas.microsoft.com/office/drawing/2014/main" id="{10080F58-FD2A-FFE1-3BB3-1DC6D19EE03F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BE600647-4C9F-31FA-85E8-959C15CE868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AACCFA49-A3EC-4594-10C2-010F8554121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36" name="Group 235">
                  <a:extLst>
                    <a:ext uri="{FF2B5EF4-FFF2-40B4-BE49-F238E27FC236}">
                      <a16:creationId xmlns:a16="http://schemas.microsoft.com/office/drawing/2014/main" id="{0C282B94-B955-83A4-A2EB-DBAD9497B221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F2D11B00-AA3F-AE75-43F8-93E29AC64F9F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BD71385C-ABB5-C24C-F10C-398DF08E784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65AB8F3D-928F-68F0-F4DA-2964B76D466C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D8F0BAFD-733B-DD11-8A55-AAC143725FA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F3CB9F1D-1B91-6C34-6B2F-7496803BB5F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4E45D42C-2486-6500-3456-52D67B271DDA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8F6ED33A-02A7-C44D-D1A4-42442279AAA4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CFB877CD-D8E4-2C6A-01A1-07A2BB96981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B3C12D31-1935-C8FB-8ED7-996244B775B8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4F1521D5-5495-1C24-3A9F-6DD3B03983B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7B3F2811-C026-B493-30A5-14C3C34D098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D80CE6A-850D-5F89-1490-515F2DBA915D}"/>
                  </a:ext>
                </a:extLst>
              </p:cNvPr>
              <p:cNvGrpSpPr/>
              <p:nvPr/>
            </p:nvGrpSpPr>
            <p:grpSpPr>
              <a:xfrm>
                <a:off x="6265400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F4109681-C8AA-3778-09EF-DD22B7112E9F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229" name="Rectangle 228">
                    <a:extLst>
                      <a:ext uri="{FF2B5EF4-FFF2-40B4-BE49-F238E27FC236}">
                        <a16:creationId xmlns:a16="http://schemas.microsoft.com/office/drawing/2014/main" id="{6A329527-9A8E-B114-CB02-E03018BE1D72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CF9E8FAC-BEBA-654F-E3DD-6BA7C15C4BC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B82DB663-E58C-E5AB-652E-4DFE723BDC38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B1F6C306-22C2-EEFA-6CE5-000BED8886D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96780BF4-44B2-BE43-0207-3B76D9FAEF1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64B577E4-1089-4C31-7531-A5943215EFA8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090591E6-0B00-0686-8035-0417D5B08EBA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B457B84-8CB9-A393-F5E4-06BEDA76D433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364A03A5-D471-B843-E0F3-F29E8F59EF5F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40667B4-953A-BC55-7C44-39D30572CB21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F32C420D-1F72-E21D-14DE-595051183B8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08" name="Group 207">
                  <a:extLst>
                    <a:ext uri="{FF2B5EF4-FFF2-40B4-BE49-F238E27FC236}">
                      <a16:creationId xmlns:a16="http://schemas.microsoft.com/office/drawing/2014/main" id="{D09C6D17-6A9A-BCD2-A4D8-A56E1C63A2D8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3BFB742B-3CC3-930F-BB2B-E8FE7C09A0D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23977E47-6C7B-DC01-146F-78D110CBDDA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01188024-0641-EFD4-8246-B008784EB0CE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B1F61F03-A21A-04B3-FE09-61310857633B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42781899-D570-2FD9-3BA3-5D72BF65EEF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A3403B48-27B9-5E53-927C-A67855207DBF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473FD75F-A466-B4E1-6961-9E86A8D0707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CF1DDA17-E513-6BD2-2733-B94AAC7E108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C2A887C3-2E24-F839-FE93-466F3B0CA747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F47EB07E-BA3E-32BE-E1D3-FF97D418C20F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A2722DB6-EBB6-99B2-E7BD-188ECF685F70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CC54EA8D-97CB-C44C-4B60-F4B74F9E8A81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077CE911-963A-D745-6191-FF2D50777B55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B18E65FA-86D8-9440-B14B-88E247D9BC2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BB88188-F74F-680B-75D5-0B6D3A4953C7}"/>
                  </a:ext>
                </a:extLst>
              </p:cNvPr>
              <p:cNvGrpSpPr/>
              <p:nvPr/>
            </p:nvGrpSpPr>
            <p:grpSpPr>
              <a:xfrm>
                <a:off x="6431075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AD810200-E484-DE21-531D-00D1E1749D99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13AE10C8-BBF4-F986-EC0C-B2ED6B713041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C177764D-3FE9-A46F-2B29-337361AF24E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56433CA1-EC53-06B1-9E3A-26ACC0C42B67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13D56572-06DB-D091-4C1F-9B85F193DFA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4F6C470-AD74-8608-2EA8-A93B43C2555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81877ABA-7146-48EE-1AAE-E28DFD3A6701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64A702D4-9FAF-5E1D-450D-BF53971181B8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2CA6D6E2-5138-6FEC-D129-468CB648F7D7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C5B09D28-902C-F043-9366-2D08D6681028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4C81A151-B050-78C5-A8AE-03D12E9C49B6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8928154C-8FC5-678C-9C76-B2F36AFAAAC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157C07FD-D698-023C-F79C-53FD7CA0098E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FF6A991A-7418-EACE-DC41-07DC4AA36DD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145AA00A-F25D-98DF-4003-AD7AC3389C9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663781FD-75E8-7BCA-5F81-17E5BF9CD55A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5C7167CB-4F57-8A83-0B47-A4EF8484173F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F496395D-BACD-654D-1F52-61DF5764B24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F5B05E9D-0A31-0364-CCF1-1C14C153D8E8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FBB3743C-ACEB-8785-BA50-4F44163A068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AD8E2C00-88BE-FC67-8E62-5CA1D268E13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8BF47552-0197-E3C7-D522-421E2089E383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F95385A8-466F-E19D-575A-6C173917800A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3BF06DF9-5521-057E-FBCA-CB5F906F673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1610CB63-2618-D8F6-6BC9-E1E16BE7F24B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2D2D3F59-B56A-39BE-D693-F4111996E68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3EA40E19-721B-9ACE-BB57-89400173A8C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614A526-09C9-6369-76F8-6C97D332C955}"/>
                  </a:ext>
                </a:extLst>
              </p:cNvPr>
              <p:cNvGrpSpPr/>
              <p:nvPr/>
            </p:nvGrpSpPr>
            <p:grpSpPr>
              <a:xfrm>
                <a:off x="6596750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BA65B644-8673-F3F3-4122-BBFDFE7BBE6E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3A143087-00F1-DA97-E87D-B4176F805312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6A88C354-14DB-7503-F595-B597124B61A5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8F6C9800-043B-26BC-49BF-BD625DFC2639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9D08E400-34AC-A53F-D491-2337F248352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9C32F28D-3815-6848-A789-97949A8B5C1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7CEA7348-63B1-567D-6E0E-7654D5C7989E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9B1F98C7-99FC-1BE7-1ABE-E63E1F17E7C8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498F88C9-6F16-3F83-1099-71F131D8557C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E59DFE3A-C958-DE60-6D81-A576F6A6765C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65B57CAC-DE89-36B1-109E-B7314E2328BB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067EC925-091F-B230-790E-ACAC9B07CCD9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ED2DA036-3991-B41A-89AE-24944CD1454B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86F8BE98-22A2-82AE-F04B-452773142240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999E67B1-9D1B-6128-B586-C4D922DA553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F7F9601F-DA1A-593D-335A-F212A41F86F2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66A9074F-D5A5-1312-D956-B14CF28E62C3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C5BD7EAE-2CE5-1379-829B-B486C08295E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0C44E548-1E7C-2438-ACC3-C10231945941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F643D3AB-E7F2-4859-A745-9C09B26A7718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DD239775-1CE1-E5AD-03F3-71D6511BBE7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B958B914-B3D0-3820-5948-4F3B034A2210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94D7C46E-5098-0DCF-8E59-796D62635BF0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414C0C96-F839-EB34-B2A6-50B37212EAF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6A297BA4-2725-1074-4BD8-6D63313746E3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D5CF8869-C8AE-739B-1106-8DB2E30A961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641B1BA3-3122-5211-09B2-370FCB64A08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5A80E057-F6BE-268C-9427-0F52D90C9AE2}"/>
                  </a:ext>
                </a:extLst>
              </p:cNvPr>
              <p:cNvGrpSpPr/>
              <p:nvPr/>
            </p:nvGrpSpPr>
            <p:grpSpPr>
              <a:xfrm>
                <a:off x="6762425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FC38A5AA-1CC4-BF33-9684-BEC83A21E064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C3F26FBA-9FBB-5440-F62B-4D9AA10982A3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9AA17A6F-1BE9-1926-B594-4B5E1234F42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C68E5EB2-1C84-987E-87C8-9248DEA43DB6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2526AD17-C098-27E7-0A01-CD37CB4E2DE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E27CAC5D-62A8-A94E-FC5A-8282CFA0434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088CF0AC-4FBF-A119-EDA1-AA2878710911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EB61DD11-F4F6-01E6-7F83-B4B646747256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FFC9F9D7-1A7B-C5FE-3183-45A9E9CC16A0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89EF3263-FA06-F92C-53D9-5333810B80B7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917B6961-E9CE-EB69-2300-A1DD6E97817B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77F03D52-FF56-25B2-9406-7FB8161FDC8C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37B95524-2BDA-767A-9121-0E17862E5DF1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95DE7E31-FA8E-9BF7-5269-5F61B7CCA6E6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F24AF738-AF99-CE88-6D26-963061E0B57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43520758-BCBC-582E-E157-65566FC91976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E2021DFB-E784-0D4D-F75C-5525ADDB98F6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5A5CDA90-C013-907B-E042-DC1C9D678080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56DAE971-49A8-23EE-6CD7-6B71B45E7292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F3F96614-A33D-E3B7-4374-86B1071BF8C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5E5AF46F-6C15-9E94-2992-DA1DB3422F3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A8501CA3-B352-F556-ECAF-BA00723E123E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536E05C6-B0F9-8754-119E-353A3828935C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34033B20-606E-620D-846B-5B493E06F92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7D30BC02-EAEB-18FA-A453-46EA74E0896E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29A40A6F-E8A0-E8F6-B999-5140B67A13A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11AC8B13-0DCA-EF0D-FAD6-C7EB518D461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3612CE2-C63F-48D9-82F5-3ABFA93F1B5A}"/>
                  </a:ext>
                </a:extLst>
              </p:cNvPr>
              <p:cNvGrpSpPr/>
              <p:nvPr/>
            </p:nvGrpSpPr>
            <p:grpSpPr>
              <a:xfrm>
                <a:off x="6928100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5EC04C5A-E3A8-6CB4-0623-706C8259AA92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B83AB223-4906-B22C-012A-8826599F4B2A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A130C1A6-6870-65B5-9D14-6806516731D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DD738BD1-ADC5-643A-64BE-65EAEB911FD3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87641542-86DF-0361-0327-4E9BE7EDAF9F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B497A124-381C-76A3-ECCF-DB663A2D309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4EEA2A6B-D42A-53E9-BB8C-8E30FA08920E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6554BE61-543A-AEFC-20DB-FF3E1B4FBE75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706E0DF6-573B-C02D-C9ED-1887415A0916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CB893C20-DE66-F019-F5C6-E096E04D55F8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1B89BD19-C8A8-56F8-8DFC-1436B01EF8B7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83C08699-01F0-1FC3-8F70-9E7AFF04BE75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014BA721-32EF-DBC1-2C1A-A1E8A02F35A4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C81F0D4C-2495-5C9B-3F6D-4B3E8DD946B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B1C9EE48-3C71-9E65-643F-15A146851C1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B4A12021-86AE-4816-0E3F-B494F66CA91A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094148FF-EEE4-3F23-F46E-09D53E66E788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5B992E8F-C524-F18A-A3FC-B56096E683B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8B6A0EE1-3F5A-1319-EC18-42059392F1BB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B5088F76-6957-13AC-BDBC-82A09FF7521C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D9F55097-9538-1FAE-9DFB-2FBC9E388C5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55D008BA-9949-1423-5E0A-F83E691E2055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1539B85B-2D0B-EAF1-6372-40CB1A64E5E5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731A6F69-ECBF-3900-A20F-8706D1BBDFE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96C72BA4-3BDE-2917-4285-D55D456731E6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2908E77F-128B-1DCE-27AB-15AF8E0F03F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73B4B7EE-FF43-57BC-CC79-88CA5BC4EA6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0DC97EAF-3059-4BE2-568A-6EB3CCF9B407}"/>
                  </a:ext>
                </a:extLst>
              </p:cNvPr>
              <p:cNvGrpSpPr/>
              <p:nvPr/>
            </p:nvGrpSpPr>
            <p:grpSpPr>
              <a:xfrm>
                <a:off x="7093775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E01F6723-B9DE-A63A-5D5C-074BFAD5C615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4DB127FC-E284-E5FB-6639-FE07A358C8DF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D9B27476-F177-2E55-9C30-3F181674162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B25B31CA-1B2C-E500-F2CD-690B36273646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7BCF4518-21BE-9205-6F3B-86483A671A9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F95C2EE2-3FB7-7EF2-5E57-1F5DDD2C64D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1F84CD0D-EC6A-52F7-5C2E-E1F7E2365074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76852534-1E40-8290-9D3B-4CF482B76C3D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505BE1CA-8979-C249-93F9-3B4E3B4A527C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EDEEE839-BB6B-4859-488C-D72F3DFB30EA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F90E6D52-4157-7B75-C415-FA5365B13FFD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D602D700-8857-7BFB-7D32-FCCE7648C669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27D02528-2778-BE50-40B1-E2E7FE5A9250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1C87CBB3-339B-841A-EEE9-FB9769C11BE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C53150B9-79CB-DFA9-9B94-22950AFB288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5B733697-6476-6F0E-E976-A7376DDC26C5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E8DC8136-C0D9-53A8-8C0D-08D240654B22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EE097640-3182-D172-2ED8-B4ABF57F66B9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F03E7E22-481C-AF43-9744-574DDC8D4108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E39F29EB-68DA-D7FE-608E-36B0F24F82BE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83CA3EA3-DE0A-7E9B-9156-10D29754DBA2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0CEBB051-C8AA-7E57-9EC9-10CEAD129A77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223B3F7C-0BEB-DC11-62E2-5A1B6B764EE0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D75621BC-B6BD-F469-093B-E4F8640A9975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ECEE7111-DBD2-F7D5-C795-0D9DA3146934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F7D081FB-2680-2EBA-B00A-A980DDEC0CA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72D3A959-037F-52B2-0932-CEC82A591AE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7816238-FBA8-E426-A2BA-4ABA314A084A}"/>
                  </a:ext>
                </a:extLst>
              </p:cNvPr>
              <p:cNvGrpSpPr/>
              <p:nvPr/>
            </p:nvGrpSpPr>
            <p:grpSpPr>
              <a:xfrm>
                <a:off x="7259450" y="3951324"/>
                <a:ext cx="108000" cy="1465446"/>
                <a:chOff x="4608650" y="3958097"/>
                <a:chExt cx="108000" cy="1465446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B652CE6F-800A-B8B2-FEA7-D917C8FA64CE}"/>
                    </a:ext>
                  </a:extLst>
                </p:cNvPr>
                <p:cNvGrpSpPr/>
                <p:nvPr/>
              </p:nvGrpSpPr>
              <p:grpSpPr>
                <a:xfrm>
                  <a:off x="4608650" y="3958097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F165F402-9CBA-8066-C8C3-A8C39C1F3B43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EAE764FC-9713-DE8F-2496-7FAE57D54AA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2691D15-7891-756D-D02F-1591AF8CB705}"/>
                    </a:ext>
                  </a:extLst>
                </p:cNvPr>
                <p:cNvGrpSpPr/>
                <p:nvPr/>
              </p:nvGrpSpPr>
              <p:grpSpPr>
                <a:xfrm>
                  <a:off x="4608650" y="4127778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E5ED13E6-91BB-1F2D-5D6D-8463CBD20611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6B488B42-9FA8-0423-11DE-94ED8367D649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F0F2731E-8ADD-A6A0-715B-5442DE9E71CC}"/>
                    </a:ext>
                  </a:extLst>
                </p:cNvPr>
                <p:cNvGrpSpPr/>
                <p:nvPr/>
              </p:nvGrpSpPr>
              <p:grpSpPr>
                <a:xfrm>
                  <a:off x="4608650" y="5315543"/>
                  <a:ext cx="108000" cy="108000"/>
                  <a:chOff x="4611512" y="4284619"/>
                  <a:chExt cx="108000" cy="108000"/>
                </a:xfrm>
              </p:grpSpPr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6AC829D4-FA02-0CA6-FC42-D530BB0D900B}"/>
                      </a:ext>
                    </a:extLst>
                  </p:cNvPr>
                  <p:cNvSpPr/>
                  <p:nvPr/>
                </p:nvSpPr>
                <p:spPr>
                  <a:xfrm>
                    <a:off x="4611512" y="4284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F238E332-2003-BA79-CBC4-AC4B73F8C23D}"/>
                      </a:ext>
                    </a:extLst>
                  </p:cNvPr>
                  <p:cNvSpPr/>
                  <p:nvPr/>
                </p:nvSpPr>
                <p:spPr>
                  <a:xfrm>
                    <a:off x="4611512" y="43386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1181A5B-7AC1-EF55-DF92-157C6FF4B8D7}"/>
                    </a:ext>
                  </a:extLst>
                </p:cNvPr>
                <p:cNvGrpSpPr/>
                <p:nvPr/>
              </p:nvGrpSpPr>
              <p:grpSpPr>
                <a:xfrm>
                  <a:off x="4608650" y="4297459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CB9C31B6-F86E-777C-BAED-E995517A4E09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CBE20FC9-80D0-AA62-3102-2E991BF35C3B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76FF5D84-431F-780A-2634-84E6277BDC8D}"/>
                    </a:ext>
                  </a:extLst>
                </p:cNvPr>
                <p:cNvGrpSpPr/>
                <p:nvPr/>
              </p:nvGrpSpPr>
              <p:grpSpPr>
                <a:xfrm>
                  <a:off x="4608650" y="4636821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79C55301-09DA-34E5-2E9C-96CDDB34C74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DD782EDE-2760-4110-30DD-18175C742E47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E1BCB21B-6D6D-1E27-990C-2FEA49E90836}"/>
                    </a:ext>
                  </a:extLst>
                </p:cNvPr>
                <p:cNvGrpSpPr/>
                <p:nvPr/>
              </p:nvGrpSpPr>
              <p:grpSpPr>
                <a:xfrm>
                  <a:off x="4608650" y="4467140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F826A963-E50F-508F-1365-A2BA43B44542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6F4BA29D-9546-34AD-ABFC-7837C98A702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0E6AAE1C-8D05-7D49-D5CC-8D6235C3C483}"/>
                    </a:ext>
                  </a:extLst>
                </p:cNvPr>
                <p:cNvGrpSpPr/>
                <p:nvPr/>
              </p:nvGrpSpPr>
              <p:grpSpPr>
                <a:xfrm>
                  <a:off x="4608650" y="4976183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3A412261-CD34-F7B2-0517-9C3301014D84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F42930A-2A64-3A10-FB2B-4995A0D2607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C66644A-260F-719A-80BD-B1DFB6E15D15}"/>
                    </a:ext>
                  </a:extLst>
                </p:cNvPr>
                <p:cNvGrpSpPr/>
                <p:nvPr/>
              </p:nvGrpSpPr>
              <p:grpSpPr>
                <a:xfrm>
                  <a:off x="4608650" y="4806502"/>
                  <a:ext cx="108000" cy="108000"/>
                  <a:chOff x="4609591" y="3958097"/>
                  <a:chExt cx="108000" cy="108000"/>
                </a:xfrm>
              </p:grpSpPr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256805E9-AC3D-068D-F595-FDFE19F3E0FC}"/>
                      </a:ext>
                    </a:extLst>
                  </p:cNvPr>
                  <p:cNvSpPr/>
                  <p:nvPr/>
                </p:nvSpPr>
                <p:spPr>
                  <a:xfrm>
                    <a:off x="4609591" y="3958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561BE5A7-BB53-2AED-569B-18849B8B5973}"/>
                      </a:ext>
                    </a:extLst>
                  </p:cNvPr>
                  <p:cNvSpPr/>
                  <p:nvPr/>
                </p:nvSpPr>
                <p:spPr>
                  <a:xfrm>
                    <a:off x="4609591" y="4012097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404654F8-3763-6220-D3A1-3887EF7C9C3A}"/>
                    </a:ext>
                  </a:extLst>
                </p:cNvPr>
                <p:cNvGrpSpPr/>
                <p:nvPr/>
              </p:nvGrpSpPr>
              <p:grpSpPr>
                <a:xfrm>
                  <a:off x="4608650" y="5145864"/>
                  <a:ext cx="108000" cy="108000"/>
                  <a:chOff x="4609591" y="4105219"/>
                  <a:chExt cx="108000" cy="108000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EF6B5A91-75EE-7876-BB40-3E75ECE6FF3A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05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D24279D4-8200-2ACD-187B-C754DF5C339D}"/>
                      </a:ext>
                    </a:extLst>
                  </p:cNvPr>
                  <p:cNvSpPr/>
                  <p:nvPr/>
                </p:nvSpPr>
                <p:spPr>
                  <a:xfrm>
                    <a:off x="4609591" y="4159219"/>
                    <a:ext cx="108000" cy="540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4154021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80C4C-921F-7BCC-72F3-2176A1DE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Speed Increases from Parallelisation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8920B-8F25-D4E7-F3C1-FDF989C5A62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1100">
                <a:solidFill>
                  <a:srgbClr val="56565A"/>
                </a:solidFill>
              </a:rPr>
              <a:t>   Introduction</a:t>
            </a:r>
            <a:r>
              <a:rPr lang="en-GB" b="1">
                <a:solidFill>
                  <a:srgbClr val="FED100"/>
                </a:solidFill>
              </a:rPr>
              <a:t>   CPUs vs GPUs  </a:t>
            </a:r>
            <a:r>
              <a:rPr lang="en-GB" sz="1100">
                <a:solidFill>
                  <a:srgbClr val="56565A"/>
                </a:solidFill>
              </a:rPr>
              <a:t> Gruffalo   Example Job   GPU Monitoring   Advanced Topics</a:t>
            </a:r>
            <a:endParaRPr lang="en-GB" sz="1100" dirty="0">
              <a:solidFill>
                <a:srgbClr val="56565A"/>
              </a:solidFill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C2E98BA-7B0C-BED5-D4CC-4FF2340AB060}"/>
              </a:ext>
            </a:extLst>
          </p:cNvPr>
          <p:cNvGrpSpPr/>
          <p:nvPr/>
        </p:nvGrpSpPr>
        <p:grpSpPr>
          <a:xfrm>
            <a:off x="238173" y="1719429"/>
            <a:ext cx="8667653" cy="3013994"/>
            <a:chOff x="109470" y="1709890"/>
            <a:chExt cx="8667653" cy="3013994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EA4994DC-3E01-ECAE-EDD9-5A423F1584BE}"/>
                </a:ext>
              </a:extLst>
            </p:cNvPr>
            <p:cNvGrpSpPr/>
            <p:nvPr/>
          </p:nvGrpSpPr>
          <p:grpSpPr>
            <a:xfrm>
              <a:off x="109470" y="1716067"/>
              <a:ext cx="8449946" cy="3007817"/>
              <a:chOff x="694054" y="1959850"/>
              <a:chExt cx="8449946" cy="3007817"/>
            </a:xfrm>
          </p:grpSpPr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41615D38-DC1C-B9C0-84B1-DEC665FE0B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5053" y="4613251"/>
                <a:ext cx="7218947" cy="0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A5DBC4E-D352-BE83-DCA7-6CA14348A033}"/>
                  </a:ext>
                </a:extLst>
              </p:cNvPr>
              <p:cNvSpPr txBox="1"/>
              <p:nvPr/>
            </p:nvSpPr>
            <p:spPr>
              <a:xfrm>
                <a:off x="4635629" y="4703927"/>
                <a:ext cx="1546917" cy="2637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 fontScale="70000" lnSpcReduction="20000"/>
              </a:bodyPr>
              <a:lstStyle/>
              <a:p>
                <a:pPr algn="ctr"/>
                <a:r>
                  <a:rPr lang="en-GB" dirty="0"/>
                  <a:t>Time, ns</a:t>
                </a:r>
              </a:p>
            </p:txBody>
          </p: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05C4EFCB-1AB9-186B-07FB-A2ED5C4352D6}"/>
                  </a:ext>
                </a:extLst>
              </p:cNvPr>
              <p:cNvGrpSpPr/>
              <p:nvPr/>
            </p:nvGrpSpPr>
            <p:grpSpPr>
              <a:xfrm>
                <a:off x="1925053" y="4084846"/>
                <a:ext cx="1676925" cy="371260"/>
                <a:chOff x="1925053" y="4083862"/>
                <a:chExt cx="1676925" cy="371260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9489B93B-AA25-EB0B-DF39-4B5B85FBD59A}"/>
                    </a:ext>
                  </a:extLst>
                </p:cNvPr>
                <p:cNvSpPr/>
                <p:nvPr/>
              </p:nvSpPr>
              <p:spPr>
                <a:xfrm>
                  <a:off x="1925054" y="4083862"/>
                  <a:ext cx="1676924" cy="37126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C9CB4089-DD89-746F-541D-232DBA00E401}"/>
                    </a:ext>
                  </a:extLst>
                </p:cNvPr>
                <p:cNvSpPr/>
                <p:nvPr/>
              </p:nvSpPr>
              <p:spPr>
                <a:xfrm>
                  <a:off x="1925053" y="4083862"/>
                  <a:ext cx="412512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T1</a:t>
                  </a: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317B3D6B-185F-BAF8-CEBF-6748268B7C1C}"/>
                    </a:ext>
                  </a:extLst>
                </p:cNvPr>
                <p:cNvSpPr/>
                <p:nvPr/>
              </p:nvSpPr>
              <p:spPr>
                <a:xfrm>
                  <a:off x="2465330" y="4083862"/>
                  <a:ext cx="412512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49F150A9-5B8F-26C0-F9C2-6F7E6DC75EE4}"/>
                    </a:ext>
                  </a:extLst>
                </p:cNvPr>
                <p:cNvSpPr/>
                <p:nvPr/>
              </p:nvSpPr>
              <p:spPr>
                <a:xfrm>
                  <a:off x="3077812" y="4083862"/>
                  <a:ext cx="412512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DF8139FB-46B6-41D2-C7D2-539A2F969398}"/>
                  </a:ext>
                </a:extLst>
              </p:cNvPr>
              <p:cNvGrpSpPr/>
              <p:nvPr/>
            </p:nvGrpSpPr>
            <p:grpSpPr>
              <a:xfrm>
                <a:off x="3607686" y="4084846"/>
                <a:ext cx="1676925" cy="371260"/>
                <a:chOff x="3658603" y="4083862"/>
                <a:chExt cx="1676925" cy="371260"/>
              </a:xfrm>
            </p:grpSpPr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6A2224F2-A048-F89C-E6CB-89351179303F}"/>
                    </a:ext>
                  </a:extLst>
                </p:cNvPr>
                <p:cNvSpPr/>
                <p:nvPr/>
              </p:nvSpPr>
              <p:spPr>
                <a:xfrm>
                  <a:off x="3658604" y="4083862"/>
                  <a:ext cx="1676924" cy="37126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87A20F6A-D20D-99C5-927D-D590E4B7772E}"/>
                    </a:ext>
                  </a:extLst>
                </p:cNvPr>
                <p:cNvSpPr/>
                <p:nvPr/>
              </p:nvSpPr>
              <p:spPr>
                <a:xfrm>
                  <a:off x="3658603" y="4083862"/>
                  <a:ext cx="412512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T2</a:t>
                  </a: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3A51F023-99DD-1362-AAAD-36D00C6A513A}"/>
                    </a:ext>
                  </a:extLst>
                </p:cNvPr>
                <p:cNvSpPr/>
                <p:nvPr/>
              </p:nvSpPr>
              <p:spPr>
                <a:xfrm>
                  <a:off x="4198880" y="4083862"/>
                  <a:ext cx="412512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16004FB4-1580-FD3C-2D2E-3878F160972F}"/>
                    </a:ext>
                  </a:extLst>
                </p:cNvPr>
                <p:cNvSpPr/>
                <p:nvPr/>
              </p:nvSpPr>
              <p:spPr>
                <a:xfrm>
                  <a:off x="4749306" y="4083862"/>
                  <a:ext cx="412512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EC3BF18C-460D-C1B8-2781-0BCF46695B2C}"/>
                  </a:ext>
                </a:extLst>
              </p:cNvPr>
              <p:cNvGrpSpPr/>
              <p:nvPr/>
            </p:nvGrpSpPr>
            <p:grpSpPr>
              <a:xfrm>
                <a:off x="5285571" y="4084846"/>
                <a:ext cx="1676925" cy="371260"/>
                <a:chOff x="5398503" y="4085830"/>
                <a:chExt cx="1676925" cy="371260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2D15C461-BEC5-A8EE-E471-F41D97E16960}"/>
                    </a:ext>
                  </a:extLst>
                </p:cNvPr>
                <p:cNvSpPr/>
                <p:nvPr/>
              </p:nvSpPr>
              <p:spPr>
                <a:xfrm>
                  <a:off x="5398504" y="4085830"/>
                  <a:ext cx="1676924" cy="37126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63D24B39-F803-E30F-5232-64A6C14E1146}"/>
                    </a:ext>
                  </a:extLst>
                </p:cNvPr>
                <p:cNvSpPr/>
                <p:nvPr/>
              </p:nvSpPr>
              <p:spPr>
                <a:xfrm>
                  <a:off x="5398503" y="4085830"/>
                  <a:ext cx="412512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T3</a:t>
                  </a:r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6331F274-B6E2-C116-0157-C8819CD5CA16}"/>
                    </a:ext>
                  </a:extLst>
                </p:cNvPr>
                <p:cNvSpPr/>
                <p:nvPr/>
              </p:nvSpPr>
              <p:spPr>
                <a:xfrm>
                  <a:off x="5991673" y="4085830"/>
                  <a:ext cx="412512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7E5B0C02-384C-2252-71E3-C2D900179F03}"/>
                    </a:ext>
                  </a:extLst>
                </p:cNvPr>
                <p:cNvSpPr/>
                <p:nvPr/>
              </p:nvSpPr>
              <p:spPr>
                <a:xfrm>
                  <a:off x="6509552" y="4085830"/>
                  <a:ext cx="412512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E07CA043-5A04-EA08-C3BA-BDB8E0DC0848}"/>
                  </a:ext>
                </a:extLst>
              </p:cNvPr>
              <p:cNvGrpSpPr/>
              <p:nvPr/>
            </p:nvGrpSpPr>
            <p:grpSpPr>
              <a:xfrm>
                <a:off x="6962496" y="4086642"/>
                <a:ext cx="1676925" cy="371260"/>
                <a:chOff x="7151103" y="4083862"/>
                <a:chExt cx="1676925" cy="371260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BC723ADA-B79B-D33E-4F2A-C08A6E3B18BD}"/>
                    </a:ext>
                  </a:extLst>
                </p:cNvPr>
                <p:cNvSpPr/>
                <p:nvPr/>
              </p:nvSpPr>
              <p:spPr>
                <a:xfrm>
                  <a:off x="7151104" y="4083862"/>
                  <a:ext cx="1676924" cy="37126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1D3FC2B7-8680-09B9-3750-4D6BBC2CF711}"/>
                    </a:ext>
                  </a:extLst>
                </p:cNvPr>
                <p:cNvSpPr/>
                <p:nvPr/>
              </p:nvSpPr>
              <p:spPr>
                <a:xfrm>
                  <a:off x="7151103" y="4083862"/>
                  <a:ext cx="412512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T4</a:t>
                  </a: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13F23D4F-A039-189A-731A-CF9D43BAD2A7}"/>
                    </a:ext>
                  </a:extLst>
                </p:cNvPr>
                <p:cNvSpPr/>
                <p:nvPr/>
              </p:nvSpPr>
              <p:spPr>
                <a:xfrm>
                  <a:off x="7758686" y="4083862"/>
                  <a:ext cx="412512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68407786-22E7-F4E9-B8AF-BAD280E7EBA0}"/>
                    </a:ext>
                  </a:extLst>
                </p:cNvPr>
                <p:cNvSpPr/>
                <p:nvPr/>
              </p:nvSpPr>
              <p:spPr>
                <a:xfrm>
                  <a:off x="8366269" y="4083862"/>
                  <a:ext cx="412512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04E3FE9-0CEB-9192-B470-97F23FC6D4DA}"/>
                  </a:ext>
                </a:extLst>
              </p:cNvPr>
              <p:cNvSpPr txBox="1"/>
              <p:nvPr/>
            </p:nvSpPr>
            <p:spPr>
              <a:xfrm>
                <a:off x="749292" y="3996831"/>
                <a:ext cx="1101437" cy="54729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/>
              </a:bodyPr>
              <a:lstStyle/>
              <a:p>
                <a:pPr algn="ctr"/>
                <a:r>
                  <a:rPr lang="en-GB" b="1" dirty="0"/>
                  <a:t>CPU</a:t>
                </a:r>
              </a:p>
              <a:p>
                <a:pPr algn="ctr"/>
                <a:r>
                  <a:rPr lang="en-GB" sz="900" b="1" dirty="0"/>
                  <a:t>(Low Latency)</a:t>
                </a:r>
              </a:p>
            </p:txBody>
          </p: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DFDCFA30-9E47-2005-BD52-12CDA6C2EB16}"/>
                  </a:ext>
                </a:extLst>
              </p:cNvPr>
              <p:cNvGrpSpPr/>
              <p:nvPr/>
            </p:nvGrpSpPr>
            <p:grpSpPr>
              <a:xfrm>
                <a:off x="1927700" y="3067779"/>
                <a:ext cx="3416293" cy="367966"/>
                <a:chOff x="1925053" y="4083862"/>
                <a:chExt cx="1676925" cy="371260"/>
              </a:xfrm>
            </p:grpSpPr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4F1A7E53-3339-BAB0-C546-41447F5B02CF}"/>
                    </a:ext>
                  </a:extLst>
                </p:cNvPr>
                <p:cNvSpPr/>
                <p:nvPr/>
              </p:nvSpPr>
              <p:spPr>
                <a:xfrm>
                  <a:off x="1925054" y="4083862"/>
                  <a:ext cx="1676924" cy="37126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CEF8B753-8034-2F42-D6DC-1058AC84152D}"/>
                    </a:ext>
                  </a:extLst>
                </p:cNvPr>
                <p:cNvSpPr/>
                <p:nvPr/>
              </p:nvSpPr>
              <p:spPr>
                <a:xfrm>
                  <a:off x="1925053" y="4083862"/>
                  <a:ext cx="203216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T1</a:t>
                  </a: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49314840-B828-E3EE-69EF-DE6AE73B1D37}"/>
                    </a:ext>
                  </a:extLst>
                </p:cNvPr>
                <p:cNvSpPr/>
                <p:nvPr/>
              </p:nvSpPr>
              <p:spPr>
                <a:xfrm>
                  <a:off x="2417364" y="4083862"/>
                  <a:ext cx="203215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4A99EF93-7C15-B18B-7DCD-790C33B7EA44}"/>
                    </a:ext>
                  </a:extLst>
                </p:cNvPr>
                <p:cNvSpPr/>
                <p:nvPr/>
              </p:nvSpPr>
              <p:spPr>
                <a:xfrm>
                  <a:off x="3223037" y="4083862"/>
                  <a:ext cx="237488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9DE340B1-34BB-EAE5-101D-E62914AE3959}"/>
                  </a:ext>
                </a:extLst>
              </p:cNvPr>
              <p:cNvSpPr/>
              <p:nvPr/>
            </p:nvSpPr>
            <p:spPr>
              <a:xfrm>
                <a:off x="2827886" y="3067779"/>
                <a:ext cx="102768" cy="367966"/>
              </a:xfrm>
              <a:prstGeom prst="rect">
                <a:avLst/>
              </a:prstGeom>
              <a:solidFill>
                <a:schemeClr val="accent4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FE7A1F83-073D-E310-38B0-596CD7A6232E}"/>
                  </a:ext>
                </a:extLst>
              </p:cNvPr>
              <p:cNvSpPr/>
              <p:nvPr/>
            </p:nvSpPr>
            <p:spPr>
              <a:xfrm>
                <a:off x="4469233" y="3063748"/>
                <a:ext cx="102768" cy="367966"/>
              </a:xfrm>
              <a:prstGeom prst="rect">
                <a:avLst/>
              </a:prstGeom>
              <a:solidFill>
                <a:schemeClr val="accent4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2324582D-6449-9529-3075-8506F0EC7261}"/>
                  </a:ext>
                </a:extLst>
              </p:cNvPr>
              <p:cNvGrpSpPr/>
              <p:nvPr/>
            </p:nvGrpSpPr>
            <p:grpSpPr>
              <a:xfrm>
                <a:off x="2341699" y="2699813"/>
                <a:ext cx="3416293" cy="367966"/>
                <a:chOff x="1925053" y="4083862"/>
                <a:chExt cx="1676925" cy="371260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B033B0C-AB10-75C6-CBA3-F430C0656B45}"/>
                    </a:ext>
                  </a:extLst>
                </p:cNvPr>
                <p:cNvSpPr/>
                <p:nvPr/>
              </p:nvSpPr>
              <p:spPr>
                <a:xfrm>
                  <a:off x="1925054" y="4083862"/>
                  <a:ext cx="1676924" cy="37126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8A31193F-15F4-C40F-CACC-320D834DF1BA}"/>
                    </a:ext>
                  </a:extLst>
                </p:cNvPr>
                <p:cNvSpPr/>
                <p:nvPr/>
              </p:nvSpPr>
              <p:spPr>
                <a:xfrm>
                  <a:off x="1925053" y="4083862"/>
                  <a:ext cx="203216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T2</a:t>
                  </a: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EE5C5EB-139D-B30A-4B07-541386F00FDF}"/>
                    </a:ext>
                  </a:extLst>
                </p:cNvPr>
                <p:cNvSpPr/>
                <p:nvPr/>
              </p:nvSpPr>
              <p:spPr>
                <a:xfrm>
                  <a:off x="2417364" y="4083862"/>
                  <a:ext cx="208398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11BE955-7A69-8BFE-4FD6-1D63A65A9A33}"/>
                    </a:ext>
                  </a:extLst>
                </p:cNvPr>
                <p:cNvSpPr/>
                <p:nvPr/>
              </p:nvSpPr>
              <p:spPr>
                <a:xfrm>
                  <a:off x="3257309" y="4083862"/>
                  <a:ext cx="203216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F374625-1C1D-6F0E-411F-114A5F50CFE1}"/>
                  </a:ext>
                </a:extLst>
              </p:cNvPr>
              <p:cNvSpPr/>
              <p:nvPr/>
            </p:nvSpPr>
            <p:spPr>
              <a:xfrm>
                <a:off x="3241885" y="2699813"/>
                <a:ext cx="102768" cy="367966"/>
              </a:xfrm>
              <a:prstGeom prst="rect">
                <a:avLst/>
              </a:prstGeom>
              <a:solidFill>
                <a:schemeClr val="accent4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BD0AFD1A-0926-E18E-90FC-BF3DA06E4163}"/>
                  </a:ext>
                </a:extLst>
              </p:cNvPr>
              <p:cNvSpPr/>
              <p:nvPr/>
            </p:nvSpPr>
            <p:spPr>
              <a:xfrm>
                <a:off x="4964607" y="2699813"/>
                <a:ext cx="102768" cy="367966"/>
              </a:xfrm>
              <a:prstGeom prst="rect">
                <a:avLst/>
              </a:prstGeom>
              <a:solidFill>
                <a:schemeClr val="accent4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5A3E803C-043A-900C-930D-C28F1757E30D}"/>
                  </a:ext>
                </a:extLst>
              </p:cNvPr>
              <p:cNvGrpSpPr/>
              <p:nvPr/>
            </p:nvGrpSpPr>
            <p:grpSpPr>
              <a:xfrm>
                <a:off x="2766255" y="2327816"/>
                <a:ext cx="3416293" cy="367966"/>
                <a:chOff x="1925053" y="4083862"/>
                <a:chExt cx="1676925" cy="371260"/>
              </a:xfrm>
            </p:grpSpPr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3EE6B5BD-FE33-0225-BFCD-9A6F8B3B07FB}"/>
                    </a:ext>
                  </a:extLst>
                </p:cNvPr>
                <p:cNvSpPr/>
                <p:nvPr/>
              </p:nvSpPr>
              <p:spPr>
                <a:xfrm>
                  <a:off x="1925054" y="4083862"/>
                  <a:ext cx="1676924" cy="37126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719A2620-93F5-9F9B-9F6C-456DC4EE1DAC}"/>
                    </a:ext>
                  </a:extLst>
                </p:cNvPr>
                <p:cNvSpPr/>
                <p:nvPr/>
              </p:nvSpPr>
              <p:spPr>
                <a:xfrm>
                  <a:off x="1925053" y="4083862"/>
                  <a:ext cx="203216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T3</a:t>
                  </a: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F92158D4-6CD8-6B63-C58C-DE698D75B91F}"/>
                    </a:ext>
                  </a:extLst>
                </p:cNvPr>
                <p:cNvSpPr/>
                <p:nvPr/>
              </p:nvSpPr>
              <p:spPr>
                <a:xfrm>
                  <a:off x="2417364" y="4083862"/>
                  <a:ext cx="233724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B98AA95B-A71C-B930-06F7-46748D5F0380}"/>
                    </a:ext>
                  </a:extLst>
                </p:cNvPr>
                <p:cNvSpPr/>
                <p:nvPr/>
              </p:nvSpPr>
              <p:spPr>
                <a:xfrm>
                  <a:off x="3252127" y="4083862"/>
                  <a:ext cx="208398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7DBA18B-974A-1B5A-BA66-3A08E76DA983}"/>
                  </a:ext>
                </a:extLst>
              </p:cNvPr>
              <p:cNvSpPr/>
              <p:nvPr/>
            </p:nvSpPr>
            <p:spPr>
              <a:xfrm>
                <a:off x="3666439" y="2323785"/>
                <a:ext cx="102768" cy="367966"/>
              </a:xfrm>
              <a:prstGeom prst="rect">
                <a:avLst/>
              </a:prstGeom>
              <a:solidFill>
                <a:schemeClr val="accent4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167BDE19-B9DC-C725-DCE6-048C23239959}"/>
                  </a:ext>
                </a:extLst>
              </p:cNvPr>
              <p:cNvSpPr/>
              <p:nvPr/>
            </p:nvSpPr>
            <p:spPr>
              <a:xfrm>
                <a:off x="5367051" y="2317579"/>
                <a:ext cx="102768" cy="367966"/>
              </a:xfrm>
              <a:prstGeom prst="rect">
                <a:avLst/>
              </a:prstGeom>
              <a:solidFill>
                <a:schemeClr val="accent4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3D2B1967-7447-3099-402D-46D7FF3992E3}"/>
                  </a:ext>
                </a:extLst>
              </p:cNvPr>
              <p:cNvGrpSpPr/>
              <p:nvPr/>
            </p:nvGrpSpPr>
            <p:grpSpPr>
              <a:xfrm>
                <a:off x="3186583" y="1959850"/>
                <a:ext cx="3416293" cy="367966"/>
                <a:chOff x="1925053" y="4083862"/>
                <a:chExt cx="1676925" cy="371260"/>
              </a:xfrm>
            </p:grpSpPr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CCCD0DF8-7B5C-C6BD-1283-9622C3C2A258}"/>
                    </a:ext>
                  </a:extLst>
                </p:cNvPr>
                <p:cNvSpPr/>
                <p:nvPr/>
              </p:nvSpPr>
              <p:spPr>
                <a:xfrm>
                  <a:off x="1925054" y="4083862"/>
                  <a:ext cx="1676924" cy="371260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1FF92CE-D326-E988-0D5B-77493E73725A}"/>
                    </a:ext>
                  </a:extLst>
                </p:cNvPr>
                <p:cNvSpPr/>
                <p:nvPr/>
              </p:nvSpPr>
              <p:spPr>
                <a:xfrm>
                  <a:off x="1925053" y="4083862"/>
                  <a:ext cx="203216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/>
                    <a:t>T4</a:t>
                  </a: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FD946982-B867-9896-CDD8-5626A83A91BA}"/>
                    </a:ext>
                  </a:extLst>
                </p:cNvPr>
                <p:cNvSpPr/>
                <p:nvPr/>
              </p:nvSpPr>
              <p:spPr>
                <a:xfrm>
                  <a:off x="2417364" y="4083862"/>
                  <a:ext cx="182079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8748AA1A-4E1E-EC35-41EB-9879BCE80B06}"/>
                    </a:ext>
                  </a:extLst>
                </p:cNvPr>
                <p:cNvSpPr/>
                <p:nvPr/>
              </p:nvSpPr>
              <p:spPr>
                <a:xfrm>
                  <a:off x="3254202" y="4083862"/>
                  <a:ext cx="206323" cy="371260"/>
                </a:xfrm>
                <a:prstGeom prst="rect">
                  <a:avLst/>
                </a:prstGeom>
                <a:solidFill>
                  <a:schemeClr val="accent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A4856C3-7BF2-0388-D109-8165949A7CCE}"/>
                  </a:ext>
                </a:extLst>
              </p:cNvPr>
              <p:cNvSpPr/>
              <p:nvPr/>
            </p:nvSpPr>
            <p:spPr>
              <a:xfrm>
                <a:off x="4142592" y="1959850"/>
                <a:ext cx="102768" cy="367966"/>
              </a:xfrm>
              <a:prstGeom prst="rect">
                <a:avLst/>
              </a:prstGeom>
              <a:solidFill>
                <a:schemeClr val="accent4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10515ABE-B843-C830-92BD-20E9ABD56EA6}"/>
                  </a:ext>
                </a:extLst>
              </p:cNvPr>
              <p:cNvSpPr/>
              <p:nvPr/>
            </p:nvSpPr>
            <p:spPr>
              <a:xfrm>
                <a:off x="5806300" y="1959850"/>
                <a:ext cx="102768" cy="367966"/>
              </a:xfrm>
              <a:prstGeom prst="rect">
                <a:avLst/>
              </a:prstGeom>
              <a:solidFill>
                <a:schemeClr val="accent4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F5E3961A-4922-0730-A8CF-2A2EC121A879}"/>
                  </a:ext>
                </a:extLst>
              </p:cNvPr>
              <p:cNvSpPr txBox="1"/>
              <p:nvPr/>
            </p:nvSpPr>
            <p:spPr>
              <a:xfrm>
                <a:off x="694054" y="2187904"/>
                <a:ext cx="1179352" cy="64778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/>
              </a:bodyPr>
              <a:lstStyle/>
              <a:p>
                <a:pPr algn="ctr"/>
                <a:r>
                  <a:rPr lang="en-GB" b="1" dirty="0"/>
                  <a:t>GPU</a:t>
                </a:r>
              </a:p>
              <a:p>
                <a:pPr algn="ctr"/>
                <a:r>
                  <a:rPr lang="en-GB" sz="900" b="1" dirty="0"/>
                  <a:t>(High Throughput)</a:t>
                </a: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DB8A32B-52BB-85AD-B254-D9BF26B27E1B}"/>
                </a:ext>
              </a:extLst>
            </p:cNvPr>
            <p:cNvSpPr/>
            <p:nvPr/>
          </p:nvSpPr>
          <p:spPr>
            <a:xfrm>
              <a:off x="7216375" y="1714673"/>
              <a:ext cx="360000" cy="360000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A627D1CF-4B58-3731-C869-D9AC69B66B9E}"/>
                </a:ext>
              </a:extLst>
            </p:cNvPr>
            <p:cNvSpPr/>
            <p:nvPr/>
          </p:nvSpPr>
          <p:spPr>
            <a:xfrm>
              <a:off x="7212858" y="2139058"/>
              <a:ext cx="360000" cy="36000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73D46D0-CC9E-AE16-BCC7-9C3DD69C8679}"/>
                </a:ext>
              </a:extLst>
            </p:cNvPr>
            <p:cNvSpPr/>
            <p:nvPr/>
          </p:nvSpPr>
          <p:spPr>
            <a:xfrm>
              <a:off x="7218007" y="2563444"/>
              <a:ext cx="360000" cy="360000"/>
            </a:xfrm>
            <a:prstGeom prst="rect">
              <a:avLst/>
            </a:prstGeom>
            <a:solidFill>
              <a:schemeClr val="accent4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5121195-6A74-B3D9-BDD6-AFBFB727718B}"/>
                </a:ext>
              </a:extLst>
            </p:cNvPr>
            <p:cNvSpPr txBox="1"/>
            <p:nvPr/>
          </p:nvSpPr>
          <p:spPr>
            <a:xfrm>
              <a:off x="7713300" y="1709890"/>
              <a:ext cx="1059208" cy="35772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 fontScale="85000" lnSpcReduction="10000"/>
            </a:bodyPr>
            <a:lstStyle/>
            <a:p>
              <a:pPr algn="l"/>
              <a:r>
                <a:rPr lang="en-GB" dirty="0"/>
                <a:t>Processing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E598C94-68F1-7608-8E3B-D1CBB9AE6FF9}"/>
                </a:ext>
              </a:extLst>
            </p:cNvPr>
            <p:cNvSpPr txBox="1"/>
            <p:nvPr/>
          </p:nvSpPr>
          <p:spPr>
            <a:xfrm>
              <a:off x="7713300" y="2139058"/>
              <a:ext cx="1059208" cy="35772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algn="l"/>
              <a:r>
                <a:rPr lang="en-GB" sz="1500" dirty="0"/>
                <a:t>Idle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1C3AA23-460D-97E1-CC17-C5A92978D468}"/>
                </a:ext>
              </a:extLst>
            </p:cNvPr>
            <p:cNvSpPr txBox="1"/>
            <p:nvPr/>
          </p:nvSpPr>
          <p:spPr>
            <a:xfrm>
              <a:off x="7717915" y="2561790"/>
              <a:ext cx="1059208" cy="35772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pPr algn="l"/>
              <a:r>
                <a:rPr lang="en-GB" sz="1500" dirty="0"/>
                <a:t>Ready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828262"/>
      </p:ext>
    </p:extLst>
  </p:cSld>
  <p:clrMapOvr>
    <a:masterClrMapping/>
  </p:clrMapOvr>
</p:sld>
</file>

<file path=ppt/theme/theme1.xml><?xml version="1.0" encoding="utf-8"?>
<a:theme xmlns:a="http://schemas.openxmlformats.org/drawingml/2006/main" name="Hutton PPT template 2017 widescreen">
  <a:themeElements>
    <a:clrScheme name="Custom 3">
      <a:dk1>
        <a:srgbClr val="555559"/>
      </a:dk1>
      <a:lt1>
        <a:sysClr val="window" lastClr="FFFFFF"/>
      </a:lt1>
      <a:dk2>
        <a:srgbClr val="555559"/>
      </a:dk2>
      <a:lt2>
        <a:srgbClr val="FFFFFF"/>
      </a:lt2>
      <a:accent1>
        <a:srgbClr val="799900"/>
      </a:accent1>
      <a:accent2>
        <a:srgbClr val="FF9E15"/>
      </a:accent2>
      <a:accent3>
        <a:srgbClr val="00748C"/>
      </a:accent3>
      <a:accent4>
        <a:srgbClr val="CF009E"/>
      </a:accent4>
      <a:accent5>
        <a:srgbClr val="853175"/>
      </a:accent5>
      <a:accent6>
        <a:srgbClr val="6AA2B8"/>
      </a:accent6>
      <a:hlink>
        <a:srgbClr val="FF9E15"/>
      </a:hlink>
      <a:folHlink>
        <a:srgbClr val="6AA2B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 fontScale="92500" lnSpcReduction="20000"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uttonMacroWidescreen.potm" id="{47FF5623-C8CA-454F-B26C-217BB2237969}" vid="{321119E6-462B-433A-973F-63ADD7EF89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1633A8498E4544B93773287868160E" ma:contentTypeVersion="10" ma:contentTypeDescription="Create a new document." ma:contentTypeScope="" ma:versionID="3dea16d8bfffeaa5498ce76d23bcad4c">
  <xsd:schema xmlns:xsd="http://www.w3.org/2001/XMLSchema" xmlns:xs="http://www.w3.org/2001/XMLSchema" xmlns:p="http://schemas.microsoft.com/office/2006/metadata/properties" xmlns:ns3="7eeaff88-6df0-4cf6-a357-61d556dbe7b6" xmlns:ns4="d21cd4e5-c824-4bb4-bd3d-e46f2f174362" targetNamespace="http://schemas.microsoft.com/office/2006/metadata/properties" ma:root="true" ma:fieldsID="d6392413e5f11a002e672ec6deb045fe" ns3:_="" ns4:_="">
    <xsd:import namespace="7eeaff88-6df0-4cf6-a357-61d556dbe7b6"/>
    <xsd:import namespace="d21cd4e5-c824-4bb4-bd3d-e46f2f17436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eaff88-6df0-4cf6-a357-61d556dbe7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1cd4e5-c824-4bb4-bd3d-e46f2f17436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489C47-D1A6-4CE1-A5AC-DC96FBA672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B6A28A-4CDE-460B-8DDC-2668FD3D77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eaff88-6df0-4cf6-a357-61d556dbe7b6"/>
    <ds:schemaRef ds:uri="d21cd4e5-c824-4bb4-bd3d-e46f2f1743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3E85B-A091-4CA4-90F6-B98C0302480F}">
  <ds:schemaRefs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d21cd4e5-c824-4bb4-bd3d-e46f2f174362"/>
    <ds:schemaRef ds:uri="http://schemas.openxmlformats.org/package/2006/metadata/core-properties"/>
    <ds:schemaRef ds:uri="7eeaff88-6df0-4cf6-a357-61d556dbe7b6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HuttonMacroWidescreen</Template>
  <TotalTime>605</TotalTime>
  <Words>1765</Words>
  <Application>Microsoft Office PowerPoint</Application>
  <PresentationFormat>On-screen Show (16:9)</PresentationFormat>
  <Paragraphs>289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acumin-pro</vt:lpstr>
      <vt:lpstr>Arial</vt:lpstr>
      <vt:lpstr>Calibri</vt:lpstr>
      <vt:lpstr>Consolas</vt:lpstr>
      <vt:lpstr>Courier New</vt:lpstr>
      <vt:lpstr>Wingdings</vt:lpstr>
      <vt:lpstr>Hutton PPT template 2017 widescreen</vt:lpstr>
      <vt:lpstr>GPU-accelerated processing on CropDiversity</vt:lpstr>
      <vt:lpstr>Deep Learning in a Nutshell</vt:lpstr>
      <vt:lpstr>CPUs and GPUs</vt:lpstr>
      <vt:lpstr>Increasing Computation</vt:lpstr>
      <vt:lpstr>Why do we use GPUs?</vt:lpstr>
      <vt:lpstr>Why do we use GPUs - Example</vt:lpstr>
      <vt:lpstr>CPU vs GPU – Chip Level</vt:lpstr>
      <vt:lpstr>CPU vs GPU – Core/Thread Level</vt:lpstr>
      <vt:lpstr>Speed Increases from Parallelisation</vt:lpstr>
      <vt:lpstr>Speed Increases from Parallelisation</vt:lpstr>
      <vt:lpstr>Speed Increases from Parallelisation</vt:lpstr>
      <vt:lpstr>GPU Resources on Gruffalo</vt:lpstr>
      <vt:lpstr>Requesting GPUs from SLURM</vt:lpstr>
      <vt:lpstr>Quick Practical Exercise</vt:lpstr>
      <vt:lpstr>Quick Practical Exercise</vt:lpstr>
      <vt:lpstr>Example SLURM job file</vt:lpstr>
      <vt:lpstr>SLURM Parameters</vt:lpstr>
      <vt:lpstr>Example SLURM job file</vt:lpstr>
      <vt:lpstr>Bash Syntax</vt:lpstr>
      <vt:lpstr>Example SLURM job file</vt:lpstr>
      <vt:lpstr>Bash Syntax</vt:lpstr>
      <vt:lpstr>GPU Monitoring </vt:lpstr>
      <vt:lpstr>Nvidia-smi</vt:lpstr>
      <vt:lpstr>nvitop</vt:lpstr>
      <vt:lpstr>Ganglia</vt:lpstr>
      <vt:lpstr>Machine Learning Frameworks + Materials</vt:lpstr>
      <vt:lpstr>CUDA</vt:lpstr>
      <vt:lpstr>conda/mamba environments</vt:lpstr>
      <vt:lpstr>Where to start with Machine Learning?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GPU-accelerated processing on CropDiversity</dc:title>
  <dc:creator>Fraser Macfarlane</dc:creator>
  <cp:lastModifiedBy>Fraser Macfarlane</cp:lastModifiedBy>
  <cp:revision>34</cp:revision>
  <dcterms:created xsi:type="dcterms:W3CDTF">2022-08-23T05:57:08Z</dcterms:created>
  <dcterms:modified xsi:type="dcterms:W3CDTF">2022-08-30T11:02:19Z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0x0101002C1633A8498E4544B93773287868160E</vt:lpwstr>
  </property>
</Properties>
</file>